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5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52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E93FF-9F78-436C-B96D-C1049BDD04E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45F1F-FE39-4946-AE46-7471425B4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45F1F-FE39-4946-AE46-7471425B4AA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F2DAA3D-0F1E-4682-9247-5B5DC297829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5E0D4E9-A608-4DA4-BE51-9B9EF6F68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AA3D-0F1E-4682-9247-5B5DC297829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D4E9-A608-4DA4-BE51-9B9EF6F68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AA3D-0F1E-4682-9247-5B5DC297829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D4E9-A608-4DA4-BE51-9B9EF6F68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2DAA3D-0F1E-4682-9247-5B5DC297829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5E0D4E9-A608-4DA4-BE51-9B9EF6F681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F2DAA3D-0F1E-4682-9247-5B5DC297829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5E0D4E9-A608-4DA4-BE51-9B9EF6F68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AA3D-0F1E-4682-9247-5B5DC297829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D4E9-A608-4DA4-BE51-9B9EF6F681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AA3D-0F1E-4682-9247-5B5DC297829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D4E9-A608-4DA4-BE51-9B9EF6F681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2DAA3D-0F1E-4682-9247-5B5DC297829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5E0D4E9-A608-4DA4-BE51-9B9EF6F681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AA3D-0F1E-4682-9247-5B5DC297829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D4E9-A608-4DA4-BE51-9B9EF6F68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2DAA3D-0F1E-4682-9247-5B5DC297829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5E0D4E9-A608-4DA4-BE51-9B9EF6F681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2DAA3D-0F1E-4682-9247-5B5DC297829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5E0D4E9-A608-4DA4-BE51-9B9EF6F681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2DAA3D-0F1E-4682-9247-5B5DC297829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5E0D4E9-A608-4DA4-BE51-9B9EF6F68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ля качественной печати: текущая страница в формате 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80928"/>
            <a:ext cx="2592288" cy="3665658"/>
          </a:xfrm>
          <a:prstGeom prst="rect">
            <a:avLst/>
          </a:prstGeom>
          <a:noFill/>
        </p:spPr>
      </p:pic>
      <p:pic>
        <p:nvPicPr>
          <p:cNvPr id="1028" name="Picture 4" descr="https://almamater13.ru/800/600/http/ds7mr.ru/about/%D0%A4%D0%93%D0%9E%D0%A1.jpg"/>
          <p:cNvPicPr>
            <a:picLocks noChangeAspect="1" noChangeArrowheads="1"/>
          </p:cNvPicPr>
          <p:nvPr/>
        </p:nvPicPr>
        <p:blipFill>
          <a:blip r:embed="rId3" cstate="print"/>
          <a:srcRect l="1020" t="11814" r="52072" b="9033"/>
          <a:stretch>
            <a:fillRect/>
          </a:stretch>
        </p:blipFill>
        <p:spPr bwMode="auto">
          <a:xfrm>
            <a:off x="5076056" y="2132856"/>
            <a:ext cx="2476215" cy="36066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692696"/>
            <a:ext cx="6578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ФЕДЕРАЛЬНАЯ ОБРАЗОВАТЕЛЬНАЯ ПРОГРАММА –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обязательная часть образовательной программы ДОО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7913" t="16534" r="22632" b="4368"/>
          <a:stretch>
            <a:fillRect/>
          </a:stretch>
        </p:blipFill>
        <p:spPr bwMode="auto">
          <a:xfrm>
            <a:off x="351352" y="1"/>
            <a:ext cx="7533016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300" t="24233" r="25388" b="26067"/>
          <a:stretch>
            <a:fillRect/>
          </a:stretch>
        </p:blipFill>
        <p:spPr bwMode="auto">
          <a:xfrm>
            <a:off x="539552" y="620688"/>
            <a:ext cx="792088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8306" t="17234" r="22239" b="5767"/>
          <a:stretch>
            <a:fillRect/>
          </a:stretch>
        </p:blipFill>
        <p:spPr bwMode="auto">
          <a:xfrm>
            <a:off x="179512" y="836712"/>
            <a:ext cx="771009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8506" t="16667" r="22432" b="4934"/>
          <a:stretch>
            <a:fillRect/>
          </a:stretch>
        </p:blipFill>
        <p:spPr bwMode="auto">
          <a:xfrm>
            <a:off x="323528" y="332656"/>
            <a:ext cx="7722751" cy="576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17913" t="15834" r="22238" b="5767"/>
          <a:stretch>
            <a:fillRect/>
          </a:stretch>
        </p:blipFill>
        <p:spPr bwMode="auto">
          <a:xfrm>
            <a:off x="683568" y="188640"/>
            <a:ext cx="8172400" cy="602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18700" t="17234" r="21335" b="22882"/>
          <a:stretch>
            <a:fillRect/>
          </a:stretch>
        </p:blipFill>
        <p:spPr bwMode="auto">
          <a:xfrm>
            <a:off x="179512" y="548680"/>
            <a:ext cx="846043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990656" cy="864095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Памятка.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Что рассказать родителям о внедрении ФОП ДО.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11.01.2023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124744"/>
            <a:ext cx="6688832" cy="5256584"/>
          </a:xfrm>
        </p:spPr>
        <p:txBody>
          <a:bodyPr>
            <a:normAutofit/>
          </a:bodyPr>
          <a:lstStyle/>
          <a:p>
            <a:r>
              <a:rPr lang="ru-RU" sz="5600" b="1" dirty="0">
                <a:solidFill>
                  <a:schemeClr val="tx1"/>
                </a:solidFill>
              </a:rPr>
              <a:t/>
            </a:r>
            <a:br>
              <a:rPr lang="ru-RU" sz="5600" b="1" dirty="0">
                <a:solidFill>
                  <a:schemeClr val="tx1"/>
                </a:solidFill>
              </a:rPr>
            </a:br>
            <a:endParaRPr lang="ru-RU" sz="5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052736"/>
          <a:ext cx="8712968" cy="5518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414764">
                <a:tc>
                  <a:txBody>
                    <a:bodyPr/>
                    <a:lstStyle/>
                    <a:p>
                      <a:r>
                        <a:rPr lang="ru-RU" sz="105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такое ФОП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ФОП (или ФООП) ДО – федеральная образовательная программа дошкольного образования</a:t>
                      </a:r>
                      <a:endParaRPr lang="ru-RU" sz="1050" dirty="0"/>
                    </a:p>
                  </a:txBody>
                  <a:tcPr/>
                </a:tc>
              </a:tr>
              <a:tr h="2117368">
                <a:tc>
                  <a:txBody>
                    <a:bodyPr/>
                    <a:lstStyle/>
                    <a:p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входит в ФОП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Организовать обучение и воспитание дошкольника как гражданина Российской Федерации, формировать основы его гражданской и культурной идентичности доступными по возрасту средствами;</a:t>
                      </a:r>
                    </a:p>
                    <a:p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         создать единое ядро содержания дошкольного образования;</a:t>
                      </a:r>
                    </a:p>
                    <a:p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         создать единое федеральное образовательное пространство воспитания и обучения детей, которое обеспечит и ребенку, и родителям равные, качественные условия дошкольного образования, вне зависимости от места проживания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</a:tr>
              <a:tr h="1576102">
                <a:tc>
                  <a:txBody>
                    <a:bodyPr/>
                    <a:lstStyle/>
                    <a:p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будет обязательным для всех детских садов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Учебно-методическая документация:</a:t>
                      </a:r>
                    </a:p>
                    <a:p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         федеральная рабочая программа воспитания;</a:t>
                      </a:r>
                    </a:p>
                    <a:p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         федеральный календарный план воспитательной работы;</a:t>
                      </a:r>
                    </a:p>
                    <a:p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         примерный режим и распорядок дня групп.</a:t>
                      </a:r>
                    </a:p>
                    <a:p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Единые для Российской Федерации базовые объем и содержание дошкольного образования, планируемые результаты освоения образовательной программы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</a:tr>
              <a:tr h="1078386">
                <a:tc>
                  <a:txBody>
                    <a:bodyPr/>
                    <a:lstStyle/>
                    <a:p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будут применять ФОП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ФОП ДО определяет объем, содержание, планируемые результаты обязательной части образовательной программы дошкольного образования, которую реализует детский сад. Обязательной к выполнению станет и федеральная рабочая программа воспитания, и федеральный календарный план воспитательной работы</a:t>
                      </a:r>
                      <a:endParaRPr lang="ru-RU" sz="1050" dirty="0"/>
                    </a:p>
                  </a:txBody>
                  <a:tcPr/>
                </a:tc>
              </a:tr>
              <a:tr h="331810">
                <a:tc>
                  <a:txBody>
                    <a:bodyPr/>
                    <a:lstStyle/>
                    <a:p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Когда детские сады перейдут на ФОП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Переход на ФОП запланирован к 1 сентября 2023 года</a:t>
                      </a:r>
                      <a:endParaRPr lang="ru-RU" sz="105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</TotalTime>
  <Words>99</Words>
  <Application>Microsoft Office PowerPoint</Application>
  <PresentationFormat>Экран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Памятка.  Что рассказать родителям о внедрении ФОП ДО. 11.01.2023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Памятка.  Что рассказать родителям о внедрении ФОП ДО. 11.01.2023</dc:title>
  <dc:creator>VTORRES VTORRES</dc:creator>
  <cp:lastModifiedBy>VTORRES VTORRES</cp:lastModifiedBy>
  <cp:revision>10</cp:revision>
  <dcterms:created xsi:type="dcterms:W3CDTF">2023-04-26T00:48:16Z</dcterms:created>
  <dcterms:modified xsi:type="dcterms:W3CDTF">2023-04-26T01:54:15Z</dcterms:modified>
</cp:coreProperties>
</file>