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59" r:id="rId5"/>
    <p:sldId id="258" r:id="rId6"/>
    <p:sldId id="265" r:id="rId7"/>
    <p:sldId id="266" r:id="rId8"/>
    <p:sldId id="261" r:id="rId9"/>
    <p:sldId id="262" r:id="rId10"/>
    <p:sldId id="263" r:id="rId1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BAF5-D64F-4BD4-A642-2C237E4F9F1F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31DC-E133-44E2-8495-B58ADD81B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3867-CC79-4B98-8CF6-C4E25910761B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721B-D16E-48B9-A162-E95066C41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778DE-79C0-4EF3-879F-5AB98BDFDFAD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1F9B-687B-4D1F-82C5-3AF91FB01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81713-BA07-4E65-A0B7-DB5754A871B4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247C-2E8C-4DBD-8B8A-7DE1CABA0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1811-5AA8-4E7A-AF0D-BDA44627BFF7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23213-8BE5-488C-9845-D0891AE81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C5D4-2C9E-4238-A79D-9874746A6446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890E-9D33-4419-9346-292D41974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2EA4-12C2-461D-9C61-9B174573E54C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5A82-669B-4B5C-99D5-8B19D1EE0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B329-7AA3-4428-A1A2-EBFC57DBB11D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80F3-BCCC-491D-B3B3-C899EE916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508-A7E6-45E5-9A7B-FDE6DB9F581E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D19D7-F1E3-439F-A807-1C53AEC1F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81209-E6AA-463C-86A3-98F2D622EACE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0965-D409-4B8C-A6C8-2DCE93BCA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2676-9A50-49DA-AED2-86BCD1EED59C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9C2B-FA8F-42A4-83A7-0C1076C8A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DA7255-2788-4505-8530-AE8AB561721C}" type="datetimeFigureOut">
              <a:rPr lang="ru-RU"/>
              <a:pPr>
                <a:defRPr/>
              </a:pPr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F455B6-C9BD-4986-9CDD-C1F89CEE1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5174"/>
            <a:ext cx="7772400" cy="302386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Рабочая программа воспитания:  об особенностях разработки программы воспитания в дошкольных организациях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Мальцева В.Ю. - старший воспитатель </a:t>
            </a:r>
          </a:p>
          <a:p>
            <a:pPr algn="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МБДОУ «Детский сад №11 г. Выборга 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r>
              <a:rPr lang="ru-RU" sz="1400" b="1" smtClean="0"/>
              <a:t>Октябрь 2021г. Тема месяца: В мире животных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50" y="620713"/>
          <a:ext cx="8928100" cy="6099048"/>
        </p:xfrm>
        <a:graphic>
          <a:graphicData uri="http://schemas.openxmlformats.org/drawingml/2006/table">
            <a:tbl>
              <a:tblPr/>
              <a:tblGrid>
                <a:gridCol w="1487488"/>
                <a:gridCol w="1489075"/>
                <a:gridCol w="1487487"/>
                <a:gridCol w="1487488"/>
                <a:gridCol w="1489075"/>
                <a:gridCol w="14874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младшая  группа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группа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 группа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 гр.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по Программе воспитания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неделя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04-15.10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«Лесные жители»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птицы нашего края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-дикие животные нашего края;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-место обитания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«Почему дикие животные и птицы готовятся к зиме?»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животные нашего леса;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-питание; -строение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-птицы родного края;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-перелётные птицы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-особенности строения птиц;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 звери и птицы в лесу готовятся к зиме?»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-дикие животные родного края;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-животные под охраной;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-особенности внешнего вида межсезонье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птицы перелётные и зимующие;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«Животный мир осенью»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-перелетные и зимующие птицы;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куда улетают перелётные птицы;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дикие животные родного края;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-Красная книга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 – международный день пожилых людей;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Тематическая выставка детских работ «Открытка ко Дню Пожилого человека»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 Всемирный день музыки -  Праздник Осени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04.10 – Всемирный день животных создание книжек-малышек «Животные со всего света»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Акция «Помоги братьям меньшим»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05. 10 - День учителя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Интерактивная беседа «Кто такой учитель»; гость группы «Знакомство с профессией учитель» -подг. гр.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Вариативная часть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*«Как шишки превратились в птичек?» (шишки, перья, бусинки, веточки)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*«Как шишки превратились в ёжиков»)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«Театр ручных теней». *Дикие животные», «Птицы»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(коробка, калька, черный картон, палочки)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*«Лес таинственный» макетирование (коробки, бросовый материал: втулки,  пакеты, ветки, пластиковые бутылки) «Спецтехника лесного хозяйства.Лесовоз»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*«Дикие животные» конструирование из природного материала (шишки, жёлуди, орехи, скорлупки от яиц)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«Лесозаготовка»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компонент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-наблюдение за голубем и воробьем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-Каких птиц мы можем увидеть на территории дс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«Животные нашего региона»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Виртуальная экскурсия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«Животные и птицы нашего региона» (Виртуальная экскурсия)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 неделя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18.10-22.10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«Где спрятался котенок?»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животные;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-место их обитания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домашние питомцы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 животные стали домашними?»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животные;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польза для человека;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питомцы;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«Кто живет на ферме?»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животные;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-польза для человека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питомцы;-домашние птицы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«Фермерское хозяйство»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животные;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-домашние птицы;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-строение; польза для человека;-профессии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Вариативная часть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«Путешествие котёнка» (лего дупло-ферма)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«Кошкин дом»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«Лего дупло-ферма»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«Фермерское хозяйство»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(различные конструкторы, лего,  бросовый материал)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Региональный компонент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мой домашний питомиц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-контактный зоопарк в моем городе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-страусиная  ферма (маршрут выходного дня)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мой домашний питомиц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-контактный зоопарк в моем городе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-Домашнее и фермерское хозяйство нашего региона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-контактный зоопарк в моем городе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-Домашнее и фермерское хозяйство нашего региона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неделя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25.10-29.10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в сказках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Занимательная математика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финансовой грамотности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проектов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финансовой грамотности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проектов 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9274"/>
            <a:ext cx="8784976" cy="612008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Рабочая программа </a:t>
            </a:r>
            <a:r>
              <a:rPr lang="ru-RU" dirty="0" smtClean="0"/>
              <a:t>воспитания является </a:t>
            </a:r>
            <a:r>
              <a:rPr lang="ru-RU" b="1" dirty="0" smtClean="0">
                <a:solidFill>
                  <a:srgbClr val="C00000"/>
                </a:solidFill>
              </a:rPr>
              <a:t>компонентом</a:t>
            </a:r>
            <a:r>
              <a:rPr lang="ru-RU" dirty="0" smtClean="0"/>
              <a:t>  Образовательной программы дошкольного образования  и призвана помочь всем участникам образовательных отношений реализовать воспитательный потенциал в совместной деятельности.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Структура  Программы </a:t>
            </a:r>
            <a:r>
              <a:rPr lang="ru-RU" sz="2800" dirty="0" smtClean="0"/>
              <a:t>воспитания включает три раздела</a:t>
            </a:r>
            <a:r>
              <a:rPr lang="ru-RU" sz="2800" b="1" dirty="0" smtClean="0">
                <a:solidFill>
                  <a:srgbClr val="C00000"/>
                </a:solidFill>
              </a:rPr>
              <a:t>: целевой, содержательный, организационный.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Рабочая программа </a:t>
            </a:r>
            <a:r>
              <a:rPr lang="ru-RU" dirty="0" smtClean="0"/>
              <a:t>воспитания разработана в соответствии с ФГОС ДО и  </a:t>
            </a:r>
            <a:r>
              <a:rPr lang="ru-RU" dirty="0" smtClean="0">
                <a:solidFill>
                  <a:srgbClr val="C00000"/>
                </a:solidFill>
              </a:rPr>
              <a:t>на основе (с учетом) </a:t>
            </a:r>
            <a:r>
              <a:rPr lang="ru-RU" dirty="0" smtClean="0"/>
              <a:t>Примерной рабочей программы воспитания для образовательных организаций, которая была разработана сотрудниками института стратегии развития образования РАО в рамках государственного задания и одобрена решением Федерального учебно-методического объединения по общему образованию (протокол от 1 июня 2021г. №2/21).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3375"/>
            <a:ext cx="8507288" cy="6335713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600" b="1" dirty="0" smtClean="0">
                <a:solidFill>
                  <a:schemeClr val="accent2">
                    <a:lumMod val="50000"/>
                  </a:schemeClr>
                </a:solidFill>
              </a:rPr>
              <a:t>Структура  программы воспитания</a:t>
            </a:r>
            <a:endParaRPr lang="ru-RU" sz="5600" dirty="0" smtClean="0"/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раздел. Целевой раздел </a:t>
            </a:r>
            <a:endParaRPr lang="ru-RU" sz="5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1.1 Целевые ориентиры и планируемые результаты</a:t>
            </a:r>
          </a:p>
          <a:p>
            <a:pPr marL="0"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1.2 Методологические основы и принципы построения РПВ</a:t>
            </a:r>
          </a:p>
          <a:p>
            <a:pPr marL="0" lvl="2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1.2.1Уклад ДОУ</a:t>
            </a:r>
          </a:p>
          <a:p>
            <a:pPr marL="0" lvl="2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1.2.2.Воспитывающая среда ДОУ</a:t>
            </a:r>
          </a:p>
          <a:p>
            <a:pPr marL="0" lvl="2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1.2.3 Общности</a:t>
            </a:r>
          </a:p>
          <a:p>
            <a:pPr marL="0" lvl="2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1.2.4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Социо-культурный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контекст 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 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2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1.2.5Деятельность и культурные практики</a:t>
            </a:r>
          </a:p>
          <a:p>
            <a:pPr marL="0"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1.3 Требования к планируемым результатам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раздел Содержательный</a:t>
            </a:r>
            <a:endParaRPr lang="ru-RU" sz="5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2.1 Содержание воспитательной работы по направлениям воспитания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2.1.1 Патриотическое воспитание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2.1.2 Социальное направление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2.1.3 Познавательное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2.1.4 Физическое и оздоровительное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2.1.5 Трудовое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2.1.6 Этико-эстетическое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2.2  Особенности реализации воспитательного процесса 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с семьями воспитанников - контекст 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раздел   Организационный</a:t>
            </a:r>
            <a:endParaRPr lang="ru-RU" sz="5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3.1 Общие требования к условиям реализации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Прогаммы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воспитания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3.2 Взаимодействие взрослого с детьми. События ДОУ -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3.3 Организация предметно-пространственной среды -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3.4 Кадровое обеспечение воспитательного процесса -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  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3.5 Нормативно-правовое обеспечение воспитательного процесса</a:t>
            </a: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3.6 Особые требования к условиям. Обеспечивающим достижение планируемых личностных результатов в работе с особыми категориями детей -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3.7  Примерный календарный план воспитательной работы - –</a:t>
            </a:r>
            <a:r>
              <a:rPr lang="ru-RU" sz="5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вариативная часть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Документы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Рабочая программа воспитания разработана  в соответствии 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3800" smtClean="0"/>
              <a:t>Федеральны</a:t>
            </a:r>
            <a:r>
              <a:rPr lang="ru-RU" sz="3800" dirty="0" smtClean="0"/>
              <a:t>м</a:t>
            </a:r>
            <a:r>
              <a:rPr lang="x-none" sz="3800" smtClean="0"/>
              <a:t> Закон</a:t>
            </a:r>
            <a:r>
              <a:rPr lang="ru-RU" sz="3800" dirty="0" err="1" smtClean="0"/>
              <a:t>ом</a:t>
            </a:r>
            <a:r>
              <a:rPr lang="x-none" sz="3800" smtClean="0"/>
              <a:t> от 29 декабря .2012 г. №273-ФЗ «Об образовании в Российской Федерации»</a:t>
            </a:r>
            <a:r>
              <a:rPr lang="ru-RU" sz="3800" dirty="0" smtClean="0"/>
              <a:t> (с изменениями и дополнениями, вступившими в силу с 01.09.2020г.)</a:t>
            </a:r>
            <a:r>
              <a:rPr lang="x-none" sz="3800" smtClean="0"/>
              <a:t>;</a:t>
            </a:r>
            <a:endParaRPr lang="ru-RU" sz="3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Федеральным законом </a:t>
            </a:r>
            <a:r>
              <a:rPr lang="ru-RU" sz="3800" dirty="0" smtClean="0">
                <a:solidFill>
                  <a:srgbClr val="C00000"/>
                </a:solidFill>
              </a:rPr>
              <a:t>№ 304-ФЗ </a:t>
            </a:r>
            <a:r>
              <a:rPr lang="ru-RU" sz="3800" dirty="0" smtClean="0"/>
              <a:t>от 31.07.2020 «О внесении изменений в Федеральный закон «Об образовании в Российской Федерации» по вопросам воспитания обучающихся»;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>
                <a:solidFill>
                  <a:srgbClr val="C00000"/>
                </a:solidFill>
              </a:rPr>
              <a:t>Стратегия развития воспитания </a:t>
            </a:r>
            <a:r>
              <a:rPr lang="ru-RU" sz="3800" dirty="0" smtClean="0"/>
              <a:t>в Российской федерации на период до 2025года, утверждена постановлением правительства РФ от 29.05.2015г. №996-р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П</a:t>
            </a:r>
            <a:r>
              <a:rPr lang="x-none" sz="3800" smtClean="0"/>
              <a:t>риказ</a:t>
            </a:r>
            <a:r>
              <a:rPr lang="ru-RU" sz="3800" dirty="0" err="1" smtClean="0"/>
              <a:t>ом</a:t>
            </a:r>
            <a:r>
              <a:rPr lang="x-none" sz="3800" smtClean="0"/>
              <a:t> Министерства образования и науки Российской Федерации от 17 октября 2013 г. № 1155 г. Москва «Об утверждении федерального государственного образовательного стандарта дошкольного образования»</a:t>
            </a:r>
            <a:r>
              <a:rPr lang="ru-RU" sz="3800" dirty="0" smtClean="0"/>
              <a:t> (</a:t>
            </a:r>
            <a:r>
              <a:rPr lang="ru-RU" sz="3800" b="1" dirty="0" smtClean="0">
                <a:solidFill>
                  <a:srgbClr val="C00000"/>
                </a:solidFill>
              </a:rPr>
              <a:t>ФГОС ДО</a:t>
            </a:r>
            <a:r>
              <a:rPr lang="ru-RU" sz="38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err="1" smtClean="0"/>
              <a:t>СанПин</a:t>
            </a:r>
            <a:endParaRPr lang="ru-RU" sz="3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 smtClean="0">
                <a:solidFill>
                  <a:srgbClr val="C00000"/>
                </a:solidFill>
              </a:rPr>
              <a:t>Примерная  рабочая программа  воспитания  </a:t>
            </a:r>
            <a:r>
              <a:rPr lang="ru-RU" sz="3800" dirty="0" smtClean="0"/>
              <a:t>разработана сотрудниками института стратегии развития образования РАО в рамках государственного задания и одобрена решением Федерального учебно-методического объединения по общему образованию (протокол от 2 июня 2020г. №2/20).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Содержательный раздел -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Направления воспитания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229600" cy="580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553304"/>
                <a:gridCol w="1645920"/>
                <a:gridCol w="1645920"/>
                <a:gridCol w="1645920"/>
              </a:tblGrid>
              <a:tr h="1057794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Стратегия </a:t>
                      </a:r>
                      <a:r>
                        <a:rPr lang="ru-RU" smtClean="0"/>
                        <a:t>развития </a:t>
                      </a:r>
                      <a:r>
                        <a:rPr lang="ru-RU" smtClean="0"/>
                        <a:t>воспитания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Примерная</a:t>
                      </a:r>
                      <a:r>
                        <a:rPr lang="ru-RU" baseline="0" dirty="0" smtClean="0"/>
                        <a:t> программа воспитания -</a:t>
                      </a:r>
                    </a:p>
                    <a:p>
                      <a:r>
                        <a:rPr lang="ru-RU" baseline="0" dirty="0" smtClean="0"/>
                        <a:t>направления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Дошкольная педагогика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Образовательные области</a:t>
                      </a:r>
                      <a:endParaRPr lang="ru-RU" dirty="0"/>
                    </a:p>
                  </a:txBody>
                  <a:tcPr/>
                </a:tc>
              </a:tr>
              <a:tr h="5983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Гражданское </a:t>
                      </a:r>
                      <a:r>
                        <a:rPr lang="ru-RU" sz="1400" dirty="0" smtClean="0"/>
                        <a:t>и патриотическое;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ЭКОЛОГИЧЕСКОЕ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патриотическое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Родина,</a:t>
                      </a:r>
                      <a:r>
                        <a:rPr lang="ru-RU" sz="1400" baseline="0" dirty="0" smtClean="0"/>
                        <a:t> природа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Нравственное воспитание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СКР</a:t>
                      </a:r>
                      <a:endParaRPr lang="ru-RU" sz="1400" dirty="0"/>
                    </a:p>
                  </a:txBody>
                  <a:tcPr/>
                </a:tc>
              </a:tr>
              <a:tr h="7220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Духовно-нравственное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социальное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Человек, семья, дружба, сотрудничество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СКР</a:t>
                      </a:r>
                      <a:endParaRPr lang="ru-RU" sz="1400" dirty="0"/>
                    </a:p>
                  </a:txBody>
                  <a:tcPr/>
                </a:tc>
              </a:tr>
              <a:tr h="740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Приобщение к культурному наследию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познавательное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Умственное воспитание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</a:t>
                      </a:r>
                      <a:endParaRPr lang="ru-RU" sz="1400" dirty="0"/>
                    </a:p>
                  </a:txBody>
                  <a:tcPr/>
                </a:tc>
              </a:tr>
              <a:tr h="4289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Физическое и культура здоровья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Физическое и оздоровительное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здоровье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Физическое воспитание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ФР</a:t>
                      </a:r>
                      <a:endParaRPr lang="ru-RU" sz="1400" dirty="0"/>
                    </a:p>
                  </a:txBody>
                  <a:tcPr/>
                </a:tc>
              </a:tr>
              <a:tr h="4289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Трудовое и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профессиональное самоопределение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Трудовое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труд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Трудовое воспитание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СКР</a:t>
                      </a:r>
                      <a:endParaRPr lang="ru-RU" sz="1400" dirty="0"/>
                    </a:p>
                  </a:txBody>
                  <a:tcPr/>
                </a:tc>
              </a:tr>
              <a:tr h="4289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Этико-эстетическое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красота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Эстетическое воспитание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ХЭР</a:t>
                      </a:r>
                      <a:endParaRPr lang="ru-RU" sz="1400" dirty="0"/>
                    </a:p>
                  </a:txBody>
                  <a:tcPr/>
                </a:tc>
              </a:tr>
              <a:tr h="42899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C00000"/>
                </a:solidFill>
              </a:rPr>
              <a:t>Структура  календарного плана воспитательной работы 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ru-RU" sz="2000" dirty="0" smtClean="0"/>
              <a:t>По направлениям воспитания;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По формам работы: 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                      -творческие соревнования – выставки, конкурсы; 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                      -праздники, тематические досуги;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                      -акции, субботники совместно с семьями воспитанников;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                      - взаимодействие с соц. партнерами.</a:t>
            </a:r>
          </a:p>
          <a:p>
            <a:pPr>
              <a:buFont typeface="Arial" charset="0"/>
              <a:buNone/>
            </a:pPr>
            <a:endParaRPr lang="ru-RU" sz="2000" dirty="0" smtClean="0"/>
          </a:p>
          <a:p>
            <a:r>
              <a:rPr lang="ru-RU" sz="2000" dirty="0" smtClean="0"/>
              <a:t>По воспитательно-значимым проектам и программам федерального, регионального, муниципального уровня;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По календарю праздников.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681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Структура примерного календарного плана по направлениям воспитания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</a:rPr>
              <a:t>ФГНБУ «Институт изучения детства, семьи и воспитания российской академии образования – рабочая тетрадь рабочей группы ДОО по проектированию рабочей программы воспитания ДОО»</a:t>
            </a: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Примерный календарный план воспитательной работы - сентябрь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Ценность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Фазы раскрытия ценности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(инвариантная часть)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(вариативная часть)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Патриотическое направление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Ознакомление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Занятия, игры, прогулки, чтение,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экскурсии, беседы, просмотр м/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видеоматериалов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Формирование отношения и освоение позиций во взаимодействии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Индивидуальная работа, коллективная работа, семейный проект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Событие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Праздник, фестиваль, выставка, соревнование, </a:t>
                      </a:r>
                      <a:r>
                        <a:rPr lang="ru-RU" sz="1400" dirty="0" err="1" smtClean="0"/>
                        <a:t>квест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Праздник осени</a:t>
                      </a:r>
                    </a:p>
                    <a:p>
                      <a:r>
                        <a:rPr lang="ru-RU" sz="1400" dirty="0" smtClean="0"/>
                        <a:t>Праздники расписываются по месяцам календарного плана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431800"/>
          </a:xfrm>
        </p:spPr>
        <p:txBody>
          <a:bodyPr/>
          <a:lstStyle/>
          <a:p>
            <a:r>
              <a:rPr lang="ru-RU" sz="1600" b="1" smtClean="0"/>
              <a:t>Примерный календарный план воспитательной работы</a:t>
            </a:r>
            <a:endParaRPr lang="ru-RU" sz="16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549275"/>
          <a:ext cx="8651875" cy="5624514"/>
        </p:xfrm>
        <a:graphic>
          <a:graphicData uri="http://schemas.openxmlformats.org/drawingml/2006/table">
            <a:tbl>
              <a:tblPr/>
              <a:tblGrid>
                <a:gridCol w="1098550"/>
                <a:gridCol w="3001962"/>
                <a:gridCol w="1203325"/>
                <a:gridCol w="2092325"/>
                <a:gridCol w="1255713"/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праздника, образовательного события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празднике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проведения праздника (события)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проведения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знаний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сентября- настоящий праздник для миллионов россиян, которые садятся за парты в школах,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средних или высших учебных заведениях. С 1984 года он официально учреждён как День знаний.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скнтября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82963" algn="ctr"/>
                          <a:tab pos="48514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Музыкально-спортивный досуг «Вот и стали мы на год взрослее» -младшая, средние группы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82963" algn="ctr"/>
                          <a:tab pos="48514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Музыкально-спортивный досуг «День занимательных игр» - старшие группы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руководитель, инструктор по ФК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безопасности в ДОУ «Школа безопасных наук» (ПДД)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 и ПДД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2-я неделя сентября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Квест-игра «Азбука дорожной безопасности»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20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Международный день красоты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Истина, Добро, Красота - важнейшие человеческие ценности. Неиссякаемые источники красоты - природа, музыка, литература, изобразительное искусство. В мире людей зачастую больше ценится внутренняя красота. Официальный статус международного праздника День красоты получил в 1995 году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3-я неделя сентября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общая (по детскому саду) выставка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«Красота в жизни, природе и искусстве»: коллективное представление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экспонатов (осенний букет, поделки из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природного материала и т. п.);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Осенний калейдоскоп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3-я неделя сентября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«Осенние старты»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День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воспитателя и всех дошкольных работников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 сентября - новый общенациональный - День воспитателя и всех дошкольных работников.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Дошкольные работники для маленьких детсадовцев от 2 до 7 лет - и учителя, и мамы.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4-я неделя сентября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выставка детских работ, праздничный концерт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Музыкальный руководитель Воспитатели групп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382587"/>
          </a:xfrm>
        </p:spPr>
        <p:txBody>
          <a:bodyPr/>
          <a:lstStyle/>
          <a:p>
            <a:r>
              <a:rPr lang="ru-RU" sz="1400" b="1" smtClean="0"/>
              <a:t>Сентябрь 2021г.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50" y="620713"/>
          <a:ext cx="8578850" cy="6256782"/>
        </p:xfrm>
        <a:graphic>
          <a:graphicData uri="http://schemas.openxmlformats.org/drawingml/2006/table">
            <a:tbl>
              <a:tblPr/>
              <a:tblGrid>
                <a:gridCol w="719138"/>
                <a:gridCol w="1441450"/>
                <a:gridCol w="176212"/>
                <a:gridCol w="1047750"/>
                <a:gridCol w="153988"/>
                <a:gridCol w="1425575"/>
                <a:gridCol w="1660525"/>
                <a:gridCol w="19542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младшая  группа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 группа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старшая группа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подготовительная гр.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по Программе воспитания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неделя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«Мы уже большие, ходим в детский сад!»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-взаимоотношения детей в Д/с;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«Нет на свете лучше сада!»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-помещения д/с;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кто работает в д/с;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-территория д/с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«Большие приключения в нашем детском саду!»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экскурсия по д/с;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игры по правилам в группе и на улице;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-безопасн. путь в д/с;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«Наш любимый детский сад! Он нам всем очень рад!»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-помещения и территория д/с 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профессии раб-в д/с;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взаимоотношения детей в д/с.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сентября – День знаний: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Музыкально-спортивный досуг «Вот и стали мы на год взрослее» -младшая, средние группы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Музыкально-спортивный досуг «День занимательных игр» - старшие группы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неделя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безопасных  наук: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безопасных  наук: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безопасных  наук: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Неделя безопасных  наук: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Квест-игра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«Азбука дорожной безоп-ности»- ст. д.в.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3-5 неделя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нам осень подарила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13-17 сентября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 медведя во бору грибы, ягоды беру»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-грибы;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-ягоды;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-деревья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осень, как время года;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-элементарные признаки осени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«Чем богат осенний лес?»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-грибы, ягоды наших лесов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заготовки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-признаки осени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-деревья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-поэты о красоте осени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«Как мы следы осени искали?»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-грибы, ягоды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-признаки осени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-деревья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строение и характерные признаки грибов и ягод, приготовление и польза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осень в родном городе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-поэты о красоте осени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«Осенняя пора! Очей очарованья»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признаки;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-сезонные изменения;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-деревья  осенью;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-грибы, ягоды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-безопасное поведение в лесу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осень в родном городе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-красота осени в произведениях поэтов и писателей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 сентября- Международный день красоты: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выставка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«Красота в жизни, природе и искусстве»: коллективное представление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экспонатов (осенний букет, поделки из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природного материала и т. п.);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20сентября - 1 октября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 нам осень подарила?»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-овощи, огород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-фрукты, сад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«Откуда такой большой урожай?»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-овощи; фрукты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-огород; сад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-заготовки;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-профессии;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 летом родится – зимой пригодится!»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овощи; фрукты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-сад, огород;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-способы уборки урожая;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-приготовление и полезность употребления в пищу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«Осенняя ярмарка»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-огород –овощи;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сад –фрукты;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-профессии;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-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зёрнышка до хлеба;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-хлебные изделия;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 сентября – День дошкольного работника: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выставка детских работ, праздничный концерт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октября – День пожилых людей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1761</Words>
  <Application>Microsoft Office PowerPoint</Application>
  <PresentationFormat>Экран (4:3)</PresentationFormat>
  <Paragraphs>334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Рабочая программа воспитания:  об особенностях разработки программы воспитания в дошкольных организациях</vt:lpstr>
      <vt:lpstr>Слайд 2</vt:lpstr>
      <vt:lpstr>Слайд 3</vt:lpstr>
      <vt:lpstr>Документы Рабочая программа воспитания разработана  в соответствии с:</vt:lpstr>
      <vt:lpstr>Содержательный раздел - Направления воспитания </vt:lpstr>
      <vt:lpstr>Структура  календарного плана воспитательной работы </vt:lpstr>
      <vt:lpstr>Структура примерного календарного плана по направлениям воспитания   ФГНБУ «Институт изучения детства, семьи и воспитания российской академии образования – рабочая тетрадь рабочей группы ДОО по проектированию рабочей программы воспитания ДОО»  Примерный календарный план воспитательной работы - сентябрь </vt:lpstr>
      <vt:lpstr>Примерный календарный план воспитательной работы</vt:lpstr>
      <vt:lpstr>Сентябрь 2021г. </vt:lpstr>
      <vt:lpstr>Октябрь 2021г. Тема месяца: В мире животных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2021-10-25T07:11:49Z</dcterms:created>
  <dcterms:modified xsi:type="dcterms:W3CDTF">2021-10-28T07:54:35Z</dcterms:modified>
</cp:coreProperties>
</file>