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3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4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6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3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5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1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8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2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4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3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5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79DC-3A44-4605-81E0-E9A740C474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6444-88EB-405A-818C-421128B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7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esktop\ARINA\Ван Гог Винсент Виллем - Поле под грозовым неб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9370" cy="43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4095" y="6453336"/>
            <a:ext cx="3786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ВАН ГОГ. ПОЛЕ ПОД ГРОЗОВЫМ НЕБОМ.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uter\Desktop\ARINA\Море в Сен -Мари. Ван Г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4375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6125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ВАН ГОГ. МОРЕ В СЕН-МАРИ.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esktop\ARINA\Пляж в Ле Поулду - Поль Гог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26714" cy="59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4137" y="6381327"/>
            <a:ext cx="3257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ПОЛЬ ГОГЕН. ПЛЯЖ В ЛЕ ПОУЛДУ. 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uter\Desktop\ARINA\ван гог дорога в ове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472608" cy="59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0673" y="6381328"/>
            <a:ext cx="2590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ВАН ГОГ. ДОРОГА В ОВЕРЕ.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uter\Desktop\ARINA\альфред сислей тум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20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6309320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А.СИСЛЕЙ.БЕРЕГ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uter\Desktop\ARINA\Танцующая креолка, 1950 г.мати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40" y="188640"/>
            <a:ext cx="4176464" cy="5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381328"/>
            <a:ext cx="339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А.МАТИСС. ТАНЦУЮЩАЯ КРЕОЛКА.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uter\Desktop\ARINA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24736" cy="55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7850" y="6337583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А.МАТИСС. КОЛЛАЖ.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uter\Desktop\ARINA\Новая папка\4fb07d3b13cd189389eef047d908f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13571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omputer\Desktop\ARINA\Новая папка\У ручья, осень - Поль Гог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8025"/>
            <a:ext cx="17793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computer\Desktop\ARINA\Новая папка\Яблоки в чаше - Поль Гоге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83" y="168964"/>
            <a:ext cx="28359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computer\Desktop\ARINA\Новая папка\альфред сислей тум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9"/>
            <a:ext cx="234728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computer\Desktop\ARINA\Новая папка\Ван Гог Винсент Виллем - Поле под грозовым неб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420890"/>
            <a:ext cx="3528392" cy="17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computer\Desktop\ARINA\Новая папка\Пляж в Ле Поулду - Поль Гоге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73" y="191861"/>
            <a:ext cx="2690023" cy="21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computer\Desktop\ARINA\Новая папка\ван гог дорога в овер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52168"/>
            <a:ext cx="2282597" cy="24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computer\Desktop\ARINA\Новая папка\Море в Сен -Мари. Ван Гог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9"/>
            <a:ext cx="30735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computer\Desktop\ARINA\Новая папка\СИНЬЯК П. СОСНА. СЕН-ТРОПЕЗ  ХОЛСТ, МАСЛО. 72Х9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71" y="4262487"/>
            <a:ext cx="312102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Users\computer\Desktop\ARINA\Новая папка\origin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20759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computer\Desktop\ARINA\Новая папка\Танцующая креолка, 1950 г.матисс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9"/>
            <a:ext cx="122413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ПОЧЕМУ ДЕТИ ВЫБИРАЮТ </a:t>
            </a:r>
            <a:br>
              <a:rPr lang="ru-RU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ЭТИ КАРТИНЫ?</a:t>
            </a:r>
            <a:endParaRPr lang="ru-RU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ПРОСТО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ЯРКО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УЗНАВАЕМО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«И Я ТАК СМОГУ!»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90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МАСТЕРА ЕСТЬ: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4176464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• </a:t>
            </a:r>
            <a:r>
              <a:rPr lang="ru-RU" sz="4400" dirty="0" smtClean="0">
                <a:solidFill>
                  <a:schemeClr val="bg1"/>
                </a:solidFill>
              </a:rPr>
              <a:t>ЛИНИЯ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ШТРИХ                                  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ПРОСТРАНСТВО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•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ФОРМА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628800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• </a:t>
            </a:r>
            <a:r>
              <a:rPr lang="ru-RU" sz="4000" dirty="0" smtClean="0">
                <a:solidFill>
                  <a:schemeClr val="bg1"/>
                </a:solidFill>
              </a:rPr>
              <a:t>РИТМ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</a:t>
            </a:r>
            <a:r>
              <a:rPr lang="ru-RU" sz="4000" dirty="0" smtClean="0">
                <a:solidFill>
                  <a:schemeClr val="bg1"/>
                </a:solidFill>
              </a:rPr>
              <a:t>КОНТРАСТ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• </a:t>
            </a:r>
            <a:r>
              <a:rPr lang="ru-RU" sz="3200" dirty="0" smtClean="0">
                <a:solidFill>
                  <a:schemeClr val="bg1"/>
                </a:solidFill>
              </a:rPr>
              <a:t>МАЗОК 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(</a:t>
            </a:r>
            <a:r>
              <a:rPr lang="ru-RU" sz="3200" dirty="0">
                <a:solidFill>
                  <a:schemeClr val="bg1"/>
                </a:solidFill>
              </a:rPr>
              <a:t>цветовое пятно)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</a:t>
            </a:r>
            <a:r>
              <a:rPr lang="ru-RU" sz="4000" dirty="0" smtClean="0">
                <a:solidFill>
                  <a:schemeClr val="bg1"/>
                </a:solidFill>
              </a:rPr>
              <a:t>ЦВЕТ</a:t>
            </a:r>
            <a:endParaRPr lang="ru-RU" sz="4000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7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МАСТЕР-КЛАСС</a:t>
            </a:r>
            <a:endParaRPr lang="ru-RU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УЧУСЬ У МАСТЕРА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ФОМИНА АРИНА РАФАТОВНА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УЧИТЕЛЬ ИЗО И МХК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Г.ВЫБОРГ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МБОУ «ГИМНАЗИЯ» 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8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8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ЦВЕТОВОЕ ПЯТНО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872808" cy="3672408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 ПОМОЩЬЮ КИСТИ МАСТЕРА ПРЕОБРЕТАЕТ ФОРМУ, КОТОРУЮ МЫ СНАЧАЛА УЗНАЕМ,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А ПОТОМ «ЧИТАЕМ».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esktop\ARINA\pic\P1220107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esktop\ARINA\pic\9c1f1e617651da2e8bd316dcb521d9f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38"/>
            <a:ext cx="4824536" cy="64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esktop\ARINA\pic\caut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6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esktop\ARINA\pic\13172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3597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uter\Desktop\ARINA\pic\P1220107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uter\Desktop\ARINA\pic\caut5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3747"/>
            <a:ext cx="3168352" cy="22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uter\Desktop\ARINA\pic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" y="2636912"/>
            <a:ext cx="2964702" cy="39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omputer\Desktop\ARINA\pic\9c1f1e617651da2e8bd316dcb521d9f7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97" y="233732"/>
            <a:ext cx="2088232" cy="27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omputer\Desktop\ARINA\pic\1317292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61" y="2811186"/>
            <a:ext cx="3160171" cy="37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34075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ru-RU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Мастер-класс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– это открытая педагогическая система, позволяющая демонстрировать новые возможности педагогики развития и свободы, показывающая способы преодоления консерватизма 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рутины.</a:t>
            </a:r>
          </a:p>
          <a:p>
            <a:pPr marL="0" indent="0">
              <a:buNone/>
            </a:pPr>
            <a:endParaRPr lang="ru-RU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7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ru-RU" sz="17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ru-RU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ru-RU" sz="17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Селевко</a:t>
            </a:r>
            <a:r>
              <a:rPr lang="ru-RU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Г.К. Педагогические технологии на основе дидактического и методического усовершенствования УВП. – М. : НИИ школьных технологий, 2005. -288 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8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Мастер-класс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– это форма занятия,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которая характеризуется не сообщением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новых знаний, а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способом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самостоятельного их построения с помощью всех участников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занятия.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1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МАСТЕР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происходит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от ст.-франц. </a:t>
            </a:r>
            <a:r>
              <a:rPr lang="ru-RU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meis</a:t>
            </a:r>
            <a:r>
              <a:rPr lang="en-US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tre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от 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лат.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magister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«мастер, 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хозяин»,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далее от 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magis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«больше» из 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magnus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«большой, крупный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»;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квалифицированный работник,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специалист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достигший высокого искусства в своём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деле,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человек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который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умеет хорошо, ловко делать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что-нибудь,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мастак.</a:t>
            </a:r>
          </a:p>
        </p:txBody>
      </p:sp>
    </p:spTree>
    <p:extLst>
      <p:ext uri="{BB962C8B-B14F-4D97-AF65-F5344CB8AC3E}">
        <p14:creationId xmlns:p14="http://schemas.microsoft.com/office/powerpoint/2010/main" val="312312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76673"/>
            <a:ext cx="3528392" cy="5616958"/>
          </a:xfrm>
        </p:spPr>
      </p:pic>
      <p:pic>
        <p:nvPicPr>
          <p:cNvPr id="1026" name="Picture 2" descr="C:\Users\computer\Desktop\ARINA\4fb07d3b13cd189389eef047d908f243би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45" y="476673"/>
            <a:ext cx="428870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62490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АНРИ МАТИСС . КРАСНЫЕ РЫБЫ.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8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esktop\ARINA\Яблоки в чаше - Поль Гог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2970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650028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ПОЛЬ ГОГЕН. ЯБЛОКИ В ЧАШЕ.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4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esktop\ARINA\У ручья, осень - Поль Гог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9" y="171315"/>
            <a:ext cx="4981376" cy="60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5454" y="6381328"/>
            <a:ext cx="2864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ПОЛЬ ГОГЕН. У РУЧЬЯ, ОСЕНЬ.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7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omputer\Desktop\ARINA\СИНЬЯК П. СОСНА. СЕН-ТРОПЕЗ  ХОЛСТ, МАСЛО. 72Х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05" y="404664"/>
            <a:ext cx="7128792" cy="56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2812" y="6381328"/>
            <a:ext cx="2273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ПОЛЬ СИНЬЯК.СОСНА.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219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Тема Office</vt:lpstr>
      <vt:lpstr>Презентация PowerPoint</vt:lpstr>
      <vt:lpstr>МАСТЕР-КЛАСС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ДЕТИ ВЫБИРАЮТ  ЭТИ КАРТИНЫ?</vt:lpstr>
      <vt:lpstr>У МАСТЕРА ЕСТЬ:</vt:lpstr>
      <vt:lpstr>ЦВЕТОВОЕ ПЯТНО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Ad05n</cp:lastModifiedBy>
  <cp:revision>14</cp:revision>
  <dcterms:created xsi:type="dcterms:W3CDTF">2015-11-26T06:12:38Z</dcterms:created>
  <dcterms:modified xsi:type="dcterms:W3CDTF">2019-04-16T09:51:49Z</dcterms:modified>
</cp:coreProperties>
</file>