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99" r:id="rId6"/>
    <p:sldId id="261" r:id="rId7"/>
    <p:sldId id="263" r:id="rId8"/>
    <p:sldId id="264" r:id="rId9"/>
    <p:sldId id="294" r:id="rId10"/>
    <p:sldId id="265" r:id="rId11"/>
    <p:sldId id="266" r:id="rId12"/>
    <p:sldId id="295" r:id="rId13"/>
    <p:sldId id="267" r:id="rId14"/>
    <p:sldId id="296" r:id="rId15"/>
    <p:sldId id="297" r:id="rId16"/>
    <p:sldId id="298" r:id="rId17"/>
    <p:sldId id="268" r:id="rId18"/>
    <p:sldId id="269" r:id="rId19"/>
    <p:sldId id="280" r:id="rId20"/>
    <p:sldId id="270" r:id="rId21"/>
    <p:sldId id="281" r:id="rId22"/>
    <p:sldId id="300" r:id="rId23"/>
    <p:sldId id="284" r:id="rId24"/>
    <p:sldId id="302" r:id="rId25"/>
    <p:sldId id="285" r:id="rId26"/>
    <p:sldId id="271" r:id="rId27"/>
    <p:sldId id="278" r:id="rId28"/>
    <p:sldId id="286" r:id="rId29"/>
    <p:sldId id="273" r:id="rId30"/>
    <p:sldId id="282" r:id="rId31"/>
    <p:sldId id="287" r:id="rId32"/>
    <p:sldId id="275" r:id="rId33"/>
    <p:sldId id="274" r:id="rId34"/>
    <p:sldId id="288" r:id="rId35"/>
    <p:sldId id="276" r:id="rId36"/>
    <p:sldId id="277" r:id="rId37"/>
    <p:sldId id="289" r:id="rId38"/>
    <p:sldId id="290" r:id="rId39"/>
    <p:sldId id="301" r:id="rId40"/>
    <p:sldId id="291" r:id="rId41"/>
    <p:sldId id="279" r:id="rId42"/>
    <p:sldId id="292" r:id="rId43"/>
    <p:sldId id="293" r:id="rId44"/>
    <p:sldId id="30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30" d="100"/>
          <a:sy n="30" d="100"/>
        </p:scale>
        <p:origin x="-1440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128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7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853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80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073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950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79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556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078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981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391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AB52D-5CC5-47CA-BA0F-4418B921A37B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43F4-8FC9-415B-A445-86F537F27C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7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2;&#1072;&#1085;&#1076;&#1077;&#1083;&#1100;&#1096;&#1090;&#1072;&#1084;\&#1052;&#1086;&#1089;&#1082;&#1074;&#1072;,%20&#1058;&#1074;&#1077;&#1088;&#1089;&#1082;&#1072;&#1103;%20&#1091;&#1083;&#1080;&#1094;&#1072;%20&#1080;%20&#1086;&#1082;&#1088;&#1077;&#1089;&#1090;&#1085;&#1086;&#1089;&#1090;&#1080;%20&#1074;%20&#1085;&#1072;&#1095;&#1072;&#1083;&#1077;%2020%20&#1074;&#1077;&#1082;&#1072;%20(1)~1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2;&#1072;&#1085;&#1076;&#1077;&#1083;&#1100;&#1096;&#1090;&#1072;&#1084;\&#1053;&#1086;&#1090;&#1088;%20&#1044;&#1072;&#1084;%20&#1076;&#1077;%20&#1055;&#1072;&#1088;&#1080;.wmv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2;&#1072;&#1085;&#1076;&#1077;&#1083;&#1100;&#1096;&#1090;&#1072;&#1084;\&#1051;&#1080;&#1095;&#1085;&#1086;&#1089;&#1090;&#1100;%202.wmv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2;&#1072;&#1085;&#1076;&#1077;&#1083;&#1100;&#1096;&#1090;&#1072;&#1084;\&#1042;&#1099;&#1073;&#1086;&#1088;&#1075;.%20&#1042;&#1080;&#1076;&#1077;&#1086;%20&#1085;&#1072;&#1095;&#1072;&#1083;&#1072;%2020-&#1075;&#1086;%20&#1074;&#1077;&#1082;&#1072;.wm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&#1052;&#1072;&#1085;&#1076;&#1077;&#1083;&#1100;&#1096;&#1090;&#1072;&#1084;\&#1055;&#1088;&#1077;&#1084;&#1100;&#1077;&#1088;&#1072;!%20Noize%20MC%20-%20C&#1086;&#1093;&#1088;&#1072;&#1085;&#1080;%20&#1052;&#1086;&#1102;%20&#1056;&#1077;&#1095;&#1100;%20(Official%20video).wmv" TargetMode="External"/><Relationship Id="rId1" Type="http://schemas.openxmlformats.org/officeDocument/2006/relationships/video" Target="file:///C:\Documents%20and%20Settings\&#1055;&#1088;&#1086;&#1082;&#1086;&#1087;&#1086;&#1074;&#1072;%20&#1045;&#1053;\&#1056;&#1072;&#1073;&#1086;&#1095;&#1080;&#1081;%20&#1089;&#1090;&#1086;&#1083;\&#1055;&#1088;&#1077;&#1084;&#1100;&#1077;&#1088;&#1072;!%20Noize%20MC%20-%20C&#1086;&#1093;&#1088;&#1072;&#1085;&#1080;%20&#1052;&#1086;&#1102;%20&#1056;&#1077;&#1095;&#1100;%20(Official%20video).avi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1" y="5282603"/>
            <a:ext cx="6715125" cy="414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145" name="Picture 1" descr="C:\Documents and Settings\Учитель\Мои документы\Downloads\mandelshta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2423" y="0"/>
            <a:ext cx="78392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24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4156868" y="-15113"/>
            <a:ext cx="12192980" cy="6873113"/>
          </a:xfrm>
          <a:prstGeom prst="rect">
            <a:avLst/>
          </a:prstGeom>
        </p:spPr>
      </p:pic>
      <p:pic>
        <p:nvPicPr>
          <p:cNvPr id="7170" name="Picture 2" descr="http://photos.wikimapia.org/p/00/01/66/39/46_bi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16" y="-20844"/>
            <a:ext cx="9492677" cy="6895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66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57" y="3185"/>
            <a:ext cx="12203288" cy="68548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53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F:\Мандельштам\Еще Люди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5046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64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3702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greenbag.ru/sites/default/files/photos/3/ozero_sayma_v_finlyandi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87892" y="0"/>
            <a:ext cx="105915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Мандельштам\Сайма\5-samyh-krasivyh-ozyor-mira-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Мандельштам\Сайма\5556906_xlarg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102849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осква, Тверская улица и окрестности в начале 20 века (1)~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-577850" y="-8467"/>
            <a:ext cx="10299700" cy="6866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85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0226783"/>
              </p:ext>
            </p:extLst>
          </p:nvPr>
        </p:nvGraphicFramePr>
        <p:xfrm>
          <a:off x="4353877" y="4551"/>
          <a:ext cx="4790123" cy="6857672"/>
        </p:xfrm>
        <a:graphic>
          <a:graphicData uri="http://schemas.openxmlformats.org/presentationml/2006/ole">
            <p:oleObj spid="_x0000_s9241" name="Image" r:id="rId3" imgW="8888889" imgH="12723810" progId="">
              <p:embed/>
            </p:oleObj>
          </a:graphicData>
        </a:graphic>
      </p:graphicFrame>
      <p:pic>
        <p:nvPicPr>
          <p:cNvPr id="9218" name="Picture 2" descr="http://poetrysilver.ru/u/dd/bio/160/fot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22" y="4551"/>
            <a:ext cx="5031053" cy="6853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70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ivanov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286"/>
            <a:ext cx="4569723" cy="6861286"/>
          </a:xfrm>
          <a:prstGeom prst="rect">
            <a:avLst/>
          </a:prstGeom>
          <a:noFill/>
        </p:spPr>
      </p:pic>
      <p:pic>
        <p:nvPicPr>
          <p:cNvPr id="29700" name="Picture 4" descr="F:\ivanov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4277" y="-3286"/>
            <a:ext cx="4569723" cy="6861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06375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36" y="1"/>
            <a:ext cx="450496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5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culture.pl/sites/default/files/images/imported/RU/Portrety/Mandelstam_Ossip_/full_ossip_mandelschtam_east_news_12_77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695" y="857250"/>
            <a:ext cx="2306827" cy="5256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93067" y="857250"/>
            <a:ext cx="3423722" cy="5260082"/>
          </a:xfrm>
          <a:prstGeom prst="rect">
            <a:avLst/>
          </a:prstGeom>
        </p:spPr>
      </p:pic>
      <p:pic>
        <p:nvPicPr>
          <p:cNvPr id="10246" name="Picture 6" descr="http://www.publiclibrary.ru/readers/read/images-read/Ahmatov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6039" y="857249"/>
            <a:ext cx="2478158" cy="5260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roslit.com/img/Gumile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005" b="-251"/>
          <a:stretch/>
        </p:blipFill>
        <p:spPr bwMode="auto">
          <a:xfrm>
            <a:off x="2225619" y="797300"/>
            <a:ext cx="2425404" cy="5316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17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Мандельштам\aivazovsky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86079"/>
            <a:ext cx="9347200" cy="7244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c.pics.livejournal.com/borisakunin/31895178/264481/264481_origin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4106" y="-517192"/>
            <a:ext cx="6087181" cy="7979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9144000" cy="7018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36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culture.pl/sites/default/files/images/imported/RU/Portrety/Mandelstam_Ossip_/full_ossip_mandelschtam_east_news_12_77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695" y="857250"/>
            <a:ext cx="2306827" cy="5256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93067" y="857250"/>
            <a:ext cx="3423722" cy="5260082"/>
          </a:xfrm>
          <a:prstGeom prst="rect">
            <a:avLst/>
          </a:prstGeom>
        </p:spPr>
      </p:pic>
      <p:pic>
        <p:nvPicPr>
          <p:cNvPr id="10246" name="Picture 6" descr="http://www.publiclibrary.ru/readers/read/images-read/Ahmatov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6039" y="857249"/>
            <a:ext cx="2478158" cy="5260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roslit.com/img/Gumile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005" b="-251"/>
          <a:stretch/>
        </p:blipFill>
        <p:spPr bwMode="auto">
          <a:xfrm>
            <a:off x="2225619" y="797300"/>
            <a:ext cx="2425404" cy="5316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17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09385" y="-79022"/>
            <a:ext cx="5741283" cy="74510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="" xmlns:p14="http://schemas.microsoft.com/office/powerpoint/2010/main" val="12654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35467" y="0"/>
            <a:ext cx="103788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80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2.kommersant.ru/Issues.photo/WEEKEND/2013/010/KMO_133819_00039_1_t2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82" y="-7147"/>
            <a:ext cx="4539250" cy="6865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79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Нотр Дам де Пари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02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518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14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85472517"/>
              </p:ext>
            </p:extLst>
          </p:nvPr>
        </p:nvGraphicFramePr>
        <p:xfrm>
          <a:off x="0" y="-6782"/>
          <a:ext cx="4765796" cy="6864782"/>
        </p:xfrm>
        <a:graphic>
          <a:graphicData uri="http://schemas.openxmlformats.org/presentationml/2006/ole">
            <p:oleObj spid="_x0000_s3135" name="Image" r:id="rId3" imgW="4609524" imgH="6641270" progId="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95579963"/>
              </p:ext>
            </p:extLst>
          </p:nvPr>
        </p:nvGraphicFramePr>
        <p:xfrm>
          <a:off x="4275667" y="0"/>
          <a:ext cx="4868333" cy="6864245"/>
        </p:xfrm>
        <a:graphic>
          <a:graphicData uri="http://schemas.openxmlformats.org/presentationml/2006/ole">
            <p:oleObj spid="_x0000_s3136" name="Image" r:id="rId4" imgW="5853968" imgH="8253968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6151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Гомер корабль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13024" y="-439812"/>
            <a:ext cx="11076915" cy="7726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981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12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0"/>
            <a:ext cx="10080978" cy="7094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36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img0.liveinternet.ru/images/attach/c/0/119/389/119389868_10245344_687911167992514_2956675854806185133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09" y="0"/>
            <a:ext cx="6019736" cy="6859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syl.ru/misc/i/ai/194928/8356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269"/>
            <a:ext cx="4730044" cy="6915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08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8" y="0"/>
            <a:ext cx="45262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37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upload.wikimedia.org/wikipedia/commons/thumb/f/fb/%D0%9D%D0%B8%D0%BA%D0%BE%D0%BB%D0%B0%D0%B5%D0%B2%D1%81%D0%BA%D0%B0%D1%8F_%D1%83%D0%BB%D0%B8%D1%86%D0%B0_%D0%B8_%D0%B3%D0%BE%D1%81%D1%82%D0%B8%D0%BD%D0%B8%D1%86%D0%B0_%C2%AB%D0%9A%D0%BE%D0%BD%D1%82%D0%B8%D0%BD%D0%B5%D0%BD%D1%82%D0%B0%D0%BB%D1%8C%C2%BB.jpg/290px-%D0%9D%D0%B8%D0%BA%D0%BE%D0%BB%D0%B0%D0%B5%D0%B2%D1%81%D0%BA%D0%B0%D1%8F_%D1%83%D0%BB%D0%B8%D1%86%D0%B0_%D0%B8_%D0%B3%D0%BE%D1%81%D1%82%D0%B8%D0%BD%D0%B8%D1%86%D0%B0_%C2%AB%D0%9A%D0%BE%D0%BD%D1%82%D0%B8%D0%BD%D0%B5%D0%BD%D1%82%D0%B0%D0%BB%D1%8C%C2%B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3812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84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tat17.privet.ru/lr/091ec69b7939fe0eb7592b9996be308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97" y="0"/>
            <a:ext cx="1077685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27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ljplus.ru/img4/l/v/lvl4/tris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20" y="-16655"/>
            <a:ext cx="5375980" cy="6874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05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ичность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4343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colta.ru/storage/image/8416/fi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93511" y="0"/>
            <a:ext cx="1026866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ыборг. Видео начала 20-го ве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-5588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493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img-fotki.yandex.ru/get/9757/105254627.63/0_d8e1d_207615a9_or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270"/>
            <a:ext cx="5147733" cy="6871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infovoronezh.ru/images/News/13783842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64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1706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24smi.org/public/media/app/public/media/uploads/0_7a2db_e04b81db_X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90" y="0"/>
            <a:ext cx="989097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88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p.vk.me/c629203/v629203411/2bacd/bhGIh9FpZX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0690" y="756745"/>
            <a:ext cx="4385763" cy="5123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64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емьера! Noize MC - Cохрани Мою Речь (Official video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0" y="352778"/>
            <a:ext cx="9144000" cy="6096000"/>
          </a:xfrm>
          <a:prstGeom prst="rect">
            <a:avLst/>
          </a:prstGeom>
        </p:spPr>
      </p:pic>
      <p:pic>
        <p:nvPicPr>
          <p:cNvPr id="5" name="Премьера! Noize MC - Cохрани Мою Речь (Official video)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email"/>
          <a:stretch>
            <a:fillRect/>
          </a:stretch>
        </p:blipFill>
        <p:spPr>
          <a:xfrm>
            <a:off x="0" y="413845"/>
            <a:ext cx="9045467" cy="6030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56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1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1" y="5282603"/>
            <a:ext cx="6715125" cy="414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145" name="Picture 1" descr="C:\Documents and Settings\Учитель\Мои документы\Downloads\mandelshta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2423" y="0"/>
            <a:ext cx="78392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24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188800.ru/1915/img/0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356" y="0"/>
            <a:ext cx="125198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27290" y="0"/>
            <a:ext cx="1217053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21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20887" y="-811386"/>
            <a:ext cx="7739986" cy="13735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5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azenda.spb.ru/usermedia/blogs/2013/08/25/dAPstXEBaq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9"/>
            <a:ext cx="9144000" cy="6859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15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Мандельштам\Ленина 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03201" y="-474134"/>
            <a:ext cx="10113617" cy="7591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0</Words>
  <Application>Microsoft Office PowerPoint</Application>
  <PresentationFormat>Экран (4:3)</PresentationFormat>
  <Paragraphs>0</Paragraphs>
  <Slides>44</Slides>
  <Notes>0</Notes>
  <HiddenSlides>2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Тимофей Ребров</dc:creator>
  <cp:lastModifiedBy>1</cp:lastModifiedBy>
  <cp:revision>73</cp:revision>
  <dcterms:created xsi:type="dcterms:W3CDTF">2016-02-28T13:25:39Z</dcterms:created>
  <dcterms:modified xsi:type="dcterms:W3CDTF">2016-03-23T14:51:15Z</dcterms:modified>
</cp:coreProperties>
</file>