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59" r:id="rId4"/>
    <p:sldId id="257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58" r:id="rId13"/>
    <p:sldId id="256" r:id="rId14"/>
    <p:sldId id="270" r:id="rId15"/>
    <p:sldId id="272" r:id="rId16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F34EF"/>
    <a:srgbClr val="431EE0"/>
    <a:srgbClr val="5938E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112-A062-4452-86ED-36925A34E611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7153-8BEA-4C3B-B5D7-0F83C661E4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112-A062-4452-86ED-36925A34E611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7153-8BEA-4C3B-B5D7-0F83C661E4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112-A062-4452-86ED-36925A34E611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7153-8BEA-4C3B-B5D7-0F83C661E4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112-A062-4452-86ED-36925A34E611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7153-8BEA-4C3B-B5D7-0F83C661E4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112-A062-4452-86ED-36925A34E611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7153-8BEA-4C3B-B5D7-0F83C661E4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112-A062-4452-86ED-36925A34E611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7153-8BEA-4C3B-B5D7-0F83C661E4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112-A062-4452-86ED-36925A34E611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7153-8BEA-4C3B-B5D7-0F83C661E4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112-A062-4452-86ED-36925A34E611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7153-8BEA-4C3B-B5D7-0F83C661E4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112-A062-4452-86ED-36925A34E611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7153-8BEA-4C3B-B5D7-0F83C661E4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112-A062-4452-86ED-36925A34E611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7153-8BEA-4C3B-B5D7-0F83C661E4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112-A062-4452-86ED-36925A34E611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67153-8BEA-4C3B-B5D7-0F83C661E4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00B0F0">
                <a:alpha val="4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0F112-A062-4452-86ED-36925A34E611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67153-8BEA-4C3B-B5D7-0F83C661E4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479208" y="1234208"/>
            <a:ext cx="629185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Открытые уроки в рамках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районного Фестиваля педагогического мастерства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школьной  методической недели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Предметно-пространственная развивающая среда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образовательном центре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проводимой  с 15 марта по 17 марта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МБОУ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Каменногорский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 образования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C:\Documents and Settings\user\Рабочий стол\методдень 15-16 марта 2016\икт\DSCN0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284984"/>
            <a:ext cx="4128459" cy="3096344"/>
          </a:xfrm>
          <a:prstGeom prst="rect">
            <a:avLst/>
          </a:prstGeom>
          <a:noFill/>
        </p:spPr>
      </p:pic>
      <p:pic>
        <p:nvPicPr>
          <p:cNvPr id="23554" name="Picture 2" descr="C:\Documents and Settings\user\Рабочий стол\методдень 15-16 марта 2016\зверева\DSCN0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3936437" cy="29523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4581128"/>
            <a:ext cx="488980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Зверева</a:t>
            </a:r>
          </a:p>
          <a:p>
            <a:pPr algn="r"/>
            <a:r>
              <a:rPr lang="ru-RU" sz="20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Светлана </a:t>
            </a:r>
            <a:r>
              <a:rPr lang="ru-RU" sz="20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Геннадьевна 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– класс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«Использование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интерактивного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комплекса 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Focus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Toch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C:\Documents and Settings\user\Рабочий стол\методдень 15-16 марта 2016\зверева\зверева\методический день и НПК 053.jpg"/>
          <p:cNvPicPr>
            <a:picLocks noChangeAspect="1" noChangeArrowheads="1"/>
          </p:cNvPicPr>
          <p:nvPr/>
        </p:nvPicPr>
        <p:blipFill>
          <a:blip r:embed="rId4" cstate="print"/>
          <a:srcRect l="21804" t="5814" r="17144"/>
          <a:stretch>
            <a:fillRect/>
          </a:stretch>
        </p:blipFill>
        <p:spPr bwMode="auto">
          <a:xfrm>
            <a:off x="539552" y="3789040"/>
            <a:ext cx="1440160" cy="16663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39952" y="548680"/>
            <a:ext cx="343998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Романова</a:t>
            </a:r>
          </a:p>
          <a:p>
            <a:pPr algn="ctr"/>
            <a:r>
              <a:rPr lang="ru-RU" sz="2000" b="1" i="1" dirty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 Елена </a:t>
            </a:r>
            <a:r>
              <a:rPr lang="ru-RU" sz="20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Михайловна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– класс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возможностей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интерактивной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</a:p>
          <a:p>
            <a:pPr algn="ctr"/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Real Time Board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3559" name="Picture 7" descr="C:\Documents and Settings\user\Рабочий стол\методдень 15-16 марта 2016\икт\DSCN0800.jpg"/>
          <p:cNvPicPr>
            <a:picLocks noChangeAspect="1" noChangeArrowheads="1"/>
          </p:cNvPicPr>
          <p:nvPr/>
        </p:nvPicPr>
        <p:blipFill>
          <a:blip r:embed="rId5" cstate="print"/>
          <a:srcRect l="26376" t="24406" r="39664" b="782"/>
          <a:stretch>
            <a:fillRect/>
          </a:stretch>
        </p:blipFill>
        <p:spPr bwMode="auto">
          <a:xfrm flipH="1">
            <a:off x="7524328" y="476672"/>
            <a:ext cx="1440160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user\Рабочий стол\методдень 15-16 марта 2016\фото фк САВИЦКИЙ\DSCN0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54" y="188640"/>
            <a:ext cx="4876800" cy="389163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71600" y="188640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Прыжок в высоту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способом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перешагивания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физическая культура, 5а класс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27576" y="620688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Савицкий </a:t>
            </a:r>
            <a:endParaRPr lang="ru-RU" sz="2400" b="1" i="1" dirty="0" smtClean="0">
              <a:solidFill>
                <a:srgbClr val="0F34E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sz="2400" b="1" i="1" dirty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Александрович</a:t>
            </a:r>
          </a:p>
        </p:txBody>
      </p:sp>
      <p:pic>
        <p:nvPicPr>
          <p:cNvPr id="25603" name="Picture 3" descr="C:\Documents and Settings\user\Рабочий стол\методдень 15-16 марта 2016\фото фк САВИЦКИЙ\DSCN0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796136" y="4221088"/>
            <a:ext cx="2880320" cy="2279469"/>
          </a:xfrm>
          <a:prstGeom prst="rect">
            <a:avLst/>
          </a:prstGeom>
          <a:noFill/>
        </p:spPr>
      </p:pic>
      <p:pic>
        <p:nvPicPr>
          <p:cNvPr id="25604" name="Picture 4" descr="C:\Documents and Settings\user\Рабочий стол\методдень 15-16 марта 2016\фото фк САВИЦКИЙ\DSCN0895.jpg"/>
          <p:cNvPicPr>
            <a:picLocks noChangeAspect="1" noChangeArrowheads="1"/>
          </p:cNvPicPr>
          <p:nvPr/>
        </p:nvPicPr>
        <p:blipFill>
          <a:blip r:embed="rId4" cstate="print"/>
          <a:srcRect r="416" b="18073"/>
          <a:stretch>
            <a:fillRect/>
          </a:stretch>
        </p:blipFill>
        <p:spPr bwMode="auto">
          <a:xfrm>
            <a:off x="1043608" y="4293096"/>
            <a:ext cx="3384376" cy="2088232"/>
          </a:xfrm>
          <a:prstGeom prst="rect">
            <a:avLst/>
          </a:prstGeom>
          <a:noFill/>
        </p:spPr>
      </p:pic>
      <p:pic>
        <p:nvPicPr>
          <p:cNvPr id="25605" name="Picture 5" descr="C:\Documents and Settings\user\Рабочий стол\методдень 15-16 марта 2016\фото фк САВИЦКИЙ\DSCN0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556792"/>
            <a:ext cx="3230488" cy="2422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pf.mail.ru/cgi-bin/readmsg?id=14589018840000000074;0;2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pf.mail.ru/cgi-bin/readmsg?id=14589018840000000074;0;3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180528" y="4725144"/>
            <a:ext cx="471601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Лачина </a:t>
            </a:r>
          </a:p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Светлана Владимировна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русский язык,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«Имя прилагательное»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б класс</a:t>
            </a:r>
          </a:p>
        </p:txBody>
      </p:sp>
      <p:pic>
        <p:nvPicPr>
          <p:cNvPr id="6" name="Рисунок 5" descr="IMG_09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5220072" cy="3915054"/>
          </a:xfrm>
          <a:prstGeom prst="rect">
            <a:avLst/>
          </a:prstGeom>
        </p:spPr>
      </p:pic>
      <p:pic>
        <p:nvPicPr>
          <p:cNvPr id="7" name="Рисунок 6" descr="IMG_09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88640"/>
            <a:ext cx="3264363" cy="2448272"/>
          </a:xfrm>
          <a:prstGeom prst="rect">
            <a:avLst/>
          </a:prstGeom>
        </p:spPr>
      </p:pic>
      <p:pic>
        <p:nvPicPr>
          <p:cNvPr id="10" name="Рисунок 9" descr="IMG_09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924944"/>
            <a:ext cx="499255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Documents and Settings\user\Рабочий стол\методдень 15-16 марта 2016\икт\DSCN0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200400"/>
            <a:ext cx="4876800" cy="3657600"/>
          </a:xfrm>
          <a:prstGeom prst="rect">
            <a:avLst/>
          </a:prstGeom>
          <a:noFill/>
        </p:spPr>
      </p:pic>
      <p:pic>
        <p:nvPicPr>
          <p:cNvPr id="3074" name="Picture 2" descr="C:\Documents and Settings\user\Рабочий стол\методдень 15-16 марта 2016\икт\DSCN0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6338" y="188640"/>
            <a:ext cx="3648405" cy="2736304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методдень 15-16 марта 2016\икт\DSCN0792.jpg"/>
          <p:cNvPicPr>
            <a:picLocks noChangeAspect="1" noChangeArrowheads="1"/>
          </p:cNvPicPr>
          <p:nvPr/>
        </p:nvPicPr>
        <p:blipFill>
          <a:blip r:embed="rId4" cstate="print"/>
          <a:srcRect l="31007" t="31500"/>
          <a:stretch>
            <a:fillRect/>
          </a:stretch>
        </p:blipFill>
        <p:spPr bwMode="auto">
          <a:xfrm>
            <a:off x="251520" y="260648"/>
            <a:ext cx="3364632" cy="2505472"/>
          </a:xfrm>
          <a:prstGeom prst="rect">
            <a:avLst/>
          </a:prstGeom>
          <a:noFill/>
        </p:spPr>
      </p:pic>
      <p:pic>
        <p:nvPicPr>
          <p:cNvPr id="3076" name="Picture 4" descr="C:\Documents and Settings\user\Рабочий стол\методдень 15-16 марта 2016\икт\DSCN0794.jpg"/>
          <p:cNvPicPr>
            <a:picLocks noChangeAspect="1" noChangeArrowheads="1"/>
          </p:cNvPicPr>
          <p:nvPr/>
        </p:nvPicPr>
        <p:blipFill>
          <a:blip r:embed="rId5" cstate="print"/>
          <a:srcRect l="-202" t="20469" r="42617"/>
          <a:stretch>
            <a:fillRect/>
          </a:stretch>
        </p:blipFill>
        <p:spPr bwMode="auto">
          <a:xfrm>
            <a:off x="2267744" y="2204864"/>
            <a:ext cx="2808312" cy="290892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501317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Суханова</a:t>
            </a:r>
          </a:p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Наталья Владимировна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ИКТ «Программирование»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б класс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методдень 15-16 марта 2016\икт\DSCN0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6352" y="188640"/>
            <a:ext cx="3456384" cy="25922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91680" y="465313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Романова</a:t>
            </a:r>
          </a:p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Елена Михайловна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ИКТ «Программирование»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б класс</a:t>
            </a:r>
          </a:p>
        </p:txBody>
      </p:sp>
      <p:pic>
        <p:nvPicPr>
          <p:cNvPr id="4100" name="Picture 4" descr="C:\Documents and Settings\user\Рабочий стол\методдень 15-16 марта 2016\икт\DSCN0785.jpg"/>
          <p:cNvPicPr>
            <a:picLocks noChangeAspect="1" noChangeArrowheads="1"/>
          </p:cNvPicPr>
          <p:nvPr/>
        </p:nvPicPr>
        <p:blipFill>
          <a:blip r:embed="rId3" cstate="print"/>
          <a:srcRect l="31007" t="21656"/>
          <a:stretch>
            <a:fillRect/>
          </a:stretch>
        </p:blipFill>
        <p:spPr bwMode="auto">
          <a:xfrm>
            <a:off x="179512" y="4365104"/>
            <a:ext cx="2113762" cy="1800200"/>
          </a:xfrm>
          <a:prstGeom prst="rect">
            <a:avLst/>
          </a:prstGeom>
          <a:noFill/>
        </p:spPr>
      </p:pic>
      <p:pic>
        <p:nvPicPr>
          <p:cNvPr id="4101" name="Picture 5" descr="C:\Documents and Settings\user\Рабочий стол\методдень 15-16 марта 2016\икт\DSCN0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364088" y="3722680"/>
            <a:ext cx="3606078" cy="2775279"/>
          </a:xfrm>
          <a:prstGeom prst="rect">
            <a:avLst/>
          </a:prstGeom>
          <a:noFill/>
        </p:spPr>
      </p:pic>
      <p:pic>
        <p:nvPicPr>
          <p:cNvPr id="4102" name="Picture 6" descr="C:\Documents and Settings\user\Рабочий стол\методдень 15-16 марта 2016\икт\DSCN07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8864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19" y="151702"/>
            <a:ext cx="4290137" cy="241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5941" b="18211"/>
          <a:stretch/>
        </p:blipFill>
        <p:spPr bwMode="auto">
          <a:xfrm>
            <a:off x="142747" y="160338"/>
            <a:ext cx="3528392" cy="267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AutoShape 2" descr="https://apf.mail.ru/cgi-bin/readmsg?id=14589018840000000074;0;2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pf.mail.ru/cgi-bin/readmsg?id=14589018840000000074;0;3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1879540"/>
            <a:ext cx="3065410" cy="1661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Леошко</a:t>
            </a:r>
          </a:p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Любовь Федоровна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русский язык,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«Урок исследование. Слово»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класс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03" y="3531427"/>
            <a:ext cx="4400553" cy="247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98" t="4715" r="7467"/>
          <a:stretch/>
        </p:blipFill>
        <p:spPr bwMode="auto">
          <a:xfrm>
            <a:off x="155575" y="3502572"/>
            <a:ext cx="4117762" cy="250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56769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320480" cy="3240360"/>
          </a:xfrm>
          <a:prstGeom prst="rect">
            <a:avLst/>
          </a:prstGeom>
        </p:spPr>
      </p:pic>
      <p:pic>
        <p:nvPicPr>
          <p:cNvPr id="16386" name="Picture 2" descr="C:\Documents and Settings\user\Рабочий стол\ПВВ и 7-ка\DSCN0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4320480" cy="3240360"/>
          </a:xfrm>
          <a:prstGeom prst="rect">
            <a:avLst/>
          </a:prstGeom>
          <a:noFill/>
        </p:spPr>
      </p:pic>
      <p:pic>
        <p:nvPicPr>
          <p:cNvPr id="16387" name="Picture 3" descr="C:\Documents and Settings\user\Рабочий стол\ПВВ и 7-ка\DSCN0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4"/>
            <a:ext cx="3744416" cy="28083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3968" y="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Уроки жизни в произведении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В.Распутина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«Уроки французского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4581128"/>
            <a:ext cx="35125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i="1" dirty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Плотникова </a:t>
            </a:r>
            <a:endParaRPr lang="ru-RU" sz="2200" b="1" i="1" dirty="0" smtClean="0">
              <a:solidFill>
                <a:srgbClr val="0F34E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Валентина Владимировна</a:t>
            </a:r>
            <a:endParaRPr lang="ru-RU" sz="2200" b="1" i="1" dirty="0">
              <a:solidFill>
                <a:srgbClr val="0F34E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user\Рабочий стол\методдень 15-16 марта 2016\плотникова\DSCN0722.jpg"/>
          <p:cNvPicPr>
            <a:picLocks noChangeAspect="1" noChangeArrowheads="1"/>
          </p:cNvPicPr>
          <p:nvPr/>
        </p:nvPicPr>
        <p:blipFill>
          <a:blip r:embed="rId5" cstate="print"/>
          <a:srcRect l="22148" t="21656" r="54227" b="15345"/>
          <a:stretch>
            <a:fillRect/>
          </a:stretch>
        </p:blipFill>
        <p:spPr bwMode="auto">
          <a:xfrm flipH="1">
            <a:off x="7812360" y="4365104"/>
            <a:ext cx="1152128" cy="230425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148064" y="5661248"/>
            <a:ext cx="228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 литературы в 6а классе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Documents and Settings\user\Рабочий стол\методдень 15-16 марта 2016\Демина\DSCN0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8640"/>
            <a:ext cx="3456384" cy="2592288"/>
          </a:xfrm>
          <a:prstGeom prst="rect">
            <a:avLst/>
          </a:prstGeom>
          <a:noFill/>
        </p:spPr>
      </p:pic>
      <p:pic>
        <p:nvPicPr>
          <p:cNvPr id="17413" name="Picture 5" descr="C:\Documents and Settings\user\Рабочий стол\методдень 15-16 марта 2016\Демина\DSCN0862.jpg"/>
          <p:cNvPicPr>
            <a:picLocks noChangeAspect="1" noChangeArrowheads="1"/>
          </p:cNvPicPr>
          <p:nvPr/>
        </p:nvPicPr>
        <p:blipFill>
          <a:blip r:embed="rId3" cstate="print"/>
          <a:srcRect t="782" r="51477"/>
          <a:stretch>
            <a:fillRect/>
          </a:stretch>
        </p:blipFill>
        <p:spPr bwMode="auto">
          <a:xfrm>
            <a:off x="251520" y="188640"/>
            <a:ext cx="2366392" cy="3629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4509120"/>
            <a:ext cx="4211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 русского языка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7а классе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«Союз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предложении и тексте»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54868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Демина</a:t>
            </a:r>
          </a:p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Жанна Леонидовна</a:t>
            </a:r>
          </a:p>
          <a:p>
            <a:pPr algn="ctr"/>
            <a:endParaRPr lang="ru-RU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4" name="Picture 6" descr="C:\Documents and Settings\user\Рабочий стол\методдень 15-16 марта 2016\Демина\DSCN08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924944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131840" y="692696"/>
            <a:ext cx="27802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F34E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Егорова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F34EF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F34E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Таисия Владимировна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F34EF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F34E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Кулешова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F34E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Лариса Викторовна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F34EF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708920"/>
            <a:ext cx="5454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«Решение занимательных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задач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 рамках нелинейного расписания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»,</a:t>
            </a:r>
            <a:r>
              <a:rPr lang="ru-RU" sz="2400" dirty="0"/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занятие предметного кружка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математике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5аб классах</a:t>
            </a:r>
          </a:p>
          <a:p>
            <a:pPr algn="ctr"/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user\Рабочий стол\методдень 15-16 марта 2016\ФОТО ЕГОРОВА КУЛЕШОВА\егорова\методический день и НПК 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072341" cy="2304256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методдень 15-16 марта 2016\ФОТО ЕГОРОВА КУЛЕШОВА\егорова\методический день и НПК 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868144" y="188640"/>
            <a:ext cx="3139890" cy="2376264"/>
          </a:xfrm>
          <a:prstGeom prst="rect">
            <a:avLst/>
          </a:prstGeom>
          <a:noFill/>
        </p:spPr>
      </p:pic>
      <p:pic>
        <p:nvPicPr>
          <p:cNvPr id="2052" name="Picture 4" descr="C:\Documents and Settings\user\Рабочий стол\методдень 15-16 марта 2016\ФОТО ЕГОРОВА КУЛЕШОВА\DSCN08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05064"/>
            <a:ext cx="3398507" cy="2548880"/>
          </a:xfrm>
          <a:prstGeom prst="rect">
            <a:avLst/>
          </a:prstGeom>
          <a:noFill/>
        </p:spPr>
      </p:pic>
      <p:pic>
        <p:nvPicPr>
          <p:cNvPr id="2053" name="Picture 5" descr="C:\Documents and Settings\user\Рабочий стол\методдень 15-16 марта 2016\ФОТО ЕГОРОВА КУЛЕШОВА\DSCN08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077072"/>
            <a:ext cx="3374504" cy="2530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764704"/>
            <a:ext cx="36583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Никитина </a:t>
            </a:r>
            <a:endParaRPr lang="ru-RU" sz="2400" b="1" i="1" dirty="0" smtClean="0">
              <a:solidFill>
                <a:srgbClr val="0F34E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Виктория </a:t>
            </a:r>
            <a:r>
              <a:rPr lang="ru-RU" sz="2400" b="1" i="1" dirty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Владимировна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725144"/>
            <a:ext cx="41292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«Разрешение конфликтов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 английского языка в 9а классе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Documents and Settings\user\Рабочий стол\методдень 15-16 марта 2016\никитина\DSCN0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876800" cy="3657600"/>
          </a:xfrm>
          <a:prstGeom prst="rect">
            <a:avLst/>
          </a:prstGeom>
          <a:noFill/>
        </p:spPr>
      </p:pic>
      <p:pic>
        <p:nvPicPr>
          <p:cNvPr id="19459" name="Picture 3" descr="C:\Documents and Settings\user\Рабочий стол\методдень 15-16 марта 2016\никитина\DSCN0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96952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3861048"/>
            <a:ext cx="3245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Иванова </a:t>
            </a:r>
            <a:endParaRPr lang="ru-RU" sz="2400" b="1" i="1" dirty="0" smtClean="0">
              <a:solidFill>
                <a:srgbClr val="0F34E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Галина </a:t>
            </a:r>
            <a:r>
              <a:rPr lang="ru-RU" sz="2400" b="1" i="1" dirty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Владимировна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5229200"/>
            <a:ext cx="41148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«Известные британцы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 английского языка в 6в классе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5" name="Picture 1" descr="C:\Documents and Settings\user\Рабочий стол\методдень 15-16 марта 2016\иванова\DSCN0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45024"/>
            <a:ext cx="3960440" cy="2970330"/>
          </a:xfrm>
          <a:prstGeom prst="rect">
            <a:avLst/>
          </a:prstGeom>
          <a:noFill/>
        </p:spPr>
      </p:pic>
      <p:pic>
        <p:nvPicPr>
          <p:cNvPr id="21506" name="Picture 2" descr="C:\Documents and Settings\user\Рабочий стол\методдень 15-16 марта 2016\иванова\DSCN0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3936437" cy="2952328"/>
          </a:xfrm>
          <a:prstGeom prst="rect">
            <a:avLst/>
          </a:prstGeom>
          <a:noFill/>
        </p:spPr>
      </p:pic>
      <p:pic>
        <p:nvPicPr>
          <p:cNvPr id="21507" name="Picture 3" descr="C:\Documents and Settings\user\Рабочий стол\методдень 15-16 марта 2016\иванова\DSCN0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427984" y="188640"/>
            <a:ext cx="4427984" cy="3487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1700808"/>
            <a:ext cx="27472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«Сказки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Абрамцевой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литературное чтение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1-2 класс п.Пруды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283968" y="476672"/>
            <a:ext cx="32928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rgbClr val="0F34E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Яковлева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rgbClr val="0F34E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Наталья Владимировна</a:t>
            </a: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rgbClr val="0F34E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483" name="Picture 3" descr="C:\Documents and Settings\user\Рабочий стол\методдень 15-16 марта 2016\яковлева\DSCN0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4021" y="3501008"/>
            <a:ext cx="4118587" cy="3088940"/>
          </a:xfrm>
          <a:prstGeom prst="rect">
            <a:avLst/>
          </a:prstGeom>
          <a:noFill/>
        </p:spPr>
      </p:pic>
      <p:pic>
        <p:nvPicPr>
          <p:cNvPr id="20484" name="Picture 4" descr="C:\Documents and Settings\user\Рабочий стол\методдень 15-16 марта 2016\яковлева\DSCN0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3528" y="188640"/>
            <a:ext cx="4032448" cy="3057098"/>
          </a:xfrm>
          <a:prstGeom prst="rect">
            <a:avLst/>
          </a:prstGeom>
          <a:noFill/>
        </p:spPr>
      </p:pic>
      <p:pic>
        <p:nvPicPr>
          <p:cNvPr id="20485" name="Picture 5" descr="C:\Documents and Settings\user\Рабочий стол\методдень 15-16 марта 2016\яковлева\DSCN0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23528" y="3501008"/>
            <a:ext cx="4104456" cy="3078342"/>
          </a:xfrm>
          <a:prstGeom prst="rect">
            <a:avLst/>
          </a:prstGeom>
          <a:noFill/>
        </p:spPr>
      </p:pic>
      <p:pic>
        <p:nvPicPr>
          <p:cNvPr id="20486" name="Picture 6" descr="C:\Documents and Settings\user\Рабочий стол\методдень 15-16 марта 2016\яковлева\DSCN0817.jpg"/>
          <p:cNvPicPr>
            <a:picLocks noChangeAspect="1" noChangeArrowheads="1"/>
          </p:cNvPicPr>
          <p:nvPr/>
        </p:nvPicPr>
        <p:blipFill>
          <a:blip r:embed="rId5" cstate="print"/>
          <a:srcRect l="20672" t="21656" r="48321"/>
          <a:stretch>
            <a:fillRect/>
          </a:stretch>
        </p:blipFill>
        <p:spPr bwMode="auto">
          <a:xfrm flipH="1">
            <a:off x="7452320" y="188640"/>
            <a:ext cx="1512168" cy="2865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user\Рабочий стол\методдень 15-16 марта 2016\табачук\методический день и НПК 040.jpg"/>
          <p:cNvPicPr>
            <a:picLocks noChangeAspect="1" noChangeArrowheads="1"/>
          </p:cNvPicPr>
          <p:nvPr/>
        </p:nvPicPr>
        <p:blipFill>
          <a:blip r:embed="rId2" cstate="print"/>
          <a:srcRect l="41343" t="1969" r="5501"/>
          <a:stretch>
            <a:fillRect/>
          </a:stretch>
        </p:blipFill>
        <p:spPr bwMode="auto">
          <a:xfrm flipH="1">
            <a:off x="6876256" y="188640"/>
            <a:ext cx="2088232" cy="29523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79912" y="476672"/>
            <a:ext cx="29487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Табачук</a:t>
            </a:r>
            <a:r>
              <a:rPr lang="ru-RU" sz="2400" b="1" i="1" dirty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srgbClr val="0F34E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Елена </a:t>
            </a:r>
            <a:r>
              <a:rPr lang="ru-RU" sz="2400" b="1" i="1" dirty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Вячеславовна</a:t>
            </a:r>
          </a:p>
        </p:txBody>
      </p:sp>
      <p:pic>
        <p:nvPicPr>
          <p:cNvPr id="22533" name="Picture 5" descr="C:\Documents and Settings\user\Рабочий стол\методдень 15-16 марта 2016\табачук\методический день и НПК 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84984"/>
            <a:ext cx="4300736" cy="3225552"/>
          </a:xfrm>
          <a:prstGeom prst="rect">
            <a:avLst/>
          </a:prstGeom>
          <a:noFill/>
        </p:spPr>
      </p:pic>
      <p:pic>
        <p:nvPicPr>
          <p:cNvPr id="22534" name="Picture 6" descr="C:\Documents and Settings\user\Рабочий стол\методдень 15-16 марта 2016\табачук\методический день и НПК 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3840426" cy="2880320"/>
          </a:xfrm>
          <a:prstGeom prst="rect">
            <a:avLst/>
          </a:prstGeom>
          <a:noFill/>
        </p:spPr>
      </p:pic>
      <p:pic>
        <p:nvPicPr>
          <p:cNvPr id="22535" name="Picture 7" descr="C:\Documents and Settings\user\Рабочий стол\методдень 15-16 марта 2016\табачук\методический день и НПК 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6672"/>
            <a:ext cx="3456384" cy="259228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040296" y="1412776"/>
            <a:ext cx="259417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«Битва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западными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захватчиками»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 истории, 6в класс 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Documents and Settings\user\Рабочий стол\методдень 15-16 марта 2016\зверева\зверева\методический день и НПК 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876800" cy="36576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83568" y="332656"/>
            <a:ext cx="34889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Урок – игра «Давление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физика, 7а класс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764704"/>
            <a:ext cx="3389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Зверева</a:t>
            </a:r>
          </a:p>
          <a:p>
            <a:pPr algn="ctr"/>
            <a:r>
              <a:rPr lang="ru-RU" sz="2400" b="1" i="1" dirty="0" smtClean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F34EF"/>
                </a:solidFill>
                <a:latin typeface="Times New Roman" pitchFamily="18" charset="0"/>
                <a:cs typeface="Times New Roman" pitchFamily="18" charset="0"/>
              </a:rPr>
              <a:t>Светлана Геннадьевна</a:t>
            </a:r>
          </a:p>
        </p:txBody>
      </p:sp>
      <p:pic>
        <p:nvPicPr>
          <p:cNvPr id="24578" name="Picture 2" descr="C:\Documents and Settings\user\Рабочий стол\методдень 15-16 марта 2016\зверева\зверева\методический день и НПК 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05064"/>
            <a:ext cx="3456384" cy="2592288"/>
          </a:xfrm>
          <a:prstGeom prst="rect">
            <a:avLst/>
          </a:prstGeom>
          <a:noFill/>
        </p:spPr>
      </p:pic>
      <p:pic>
        <p:nvPicPr>
          <p:cNvPr id="24580" name="Picture 4" descr="C:\Documents and Settings\user\Рабочий стол\методдень 15-16 марта 2016\зверева\зверева\методический день и НПК 060.jpg"/>
          <p:cNvPicPr>
            <a:picLocks noChangeAspect="1" noChangeArrowheads="1"/>
          </p:cNvPicPr>
          <p:nvPr/>
        </p:nvPicPr>
        <p:blipFill>
          <a:blip r:embed="rId4" cstate="print"/>
          <a:srcRect l="59062" t="5906" b="25189"/>
          <a:stretch>
            <a:fillRect/>
          </a:stretch>
        </p:blipFill>
        <p:spPr bwMode="auto">
          <a:xfrm>
            <a:off x="5580112" y="2391314"/>
            <a:ext cx="3364632" cy="4247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255</Words>
  <Application>Microsoft Office PowerPoint</Application>
  <PresentationFormat>Экран (4:3)</PresentationFormat>
  <Paragraphs>84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Школа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44</cp:revision>
  <cp:lastPrinted>2016-03-29T07:58:39Z</cp:lastPrinted>
  <dcterms:created xsi:type="dcterms:W3CDTF">2016-03-25T12:01:25Z</dcterms:created>
  <dcterms:modified xsi:type="dcterms:W3CDTF">2016-03-31T12:09:19Z</dcterms:modified>
</cp:coreProperties>
</file>