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media/image8.jpg" ContentType="image/jp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.xml" ContentType="application/vnd.openxmlformats-officedocument.themeOverride+xml"/>
  <Override PartName="/ppt/charts/chart1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6" r:id="rId1"/>
  </p:sldMasterIdLst>
  <p:notesMasterIdLst>
    <p:notesMasterId r:id="rId41"/>
  </p:notesMasterIdLst>
  <p:sldIdLst>
    <p:sldId id="272" r:id="rId2"/>
    <p:sldId id="276" r:id="rId3"/>
    <p:sldId id="314" r:id="rId4"/>
    <p:sldId id="292" r:id="rId5"/>
    <p:sldId id="315" r:id="rId6"/>
    <p:sldId id="317" r:id="rId7"/>
    <p:sldId id="326" r:id="rId8"/>
    <p:sldId id="277" r:id="rId9"/>
    <p:sldId id="279" r:id="rId10"/>
    <p:sldId id="331" r:id="rId11"/>
    <p:sldId id="327" r:id="rId12"/>
    <p:sldId id="330" r:id="rId13"/>
    <p:sldId id="329" r:id="rId14"/>
    <p:sldId id="334" r:id="rId15"/>
    <p:sldId id="332" r:id="rId16"/>
    <p:sldId id="324" r:id="rId17"/>
    <p:sldId id="333" r:id="rId18"/>
    <p:sldId id="278" r:id="rId19"/>
    <p:sldId id="282" r:id="rId20"/>
    <p:sldId id="284" r:id="rId21"/>
    <p:sldId id="262" r:id="rId22"/>
    <p:sldId id="280" r:id="rId23"/>
    <p:sldId id="269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9" r:id="rId35"/>
    <p:sldId id="310" r:id="rId36"/>
    <p:sldId id="311" r:id="rId37"/>
    <p:sldId id="312" r:id="rId38"/>
    <p:sldId id="313" r:id="rId39"/>
    <p:sldId id="325" r:id="rId40"/>
  </p:sldIdLst>
  <p:sldSz cx="12192000" cy="6858000"/>
  <p:notesSz cx="12192000" cy="6858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Impact" panose="020B0806030902050204" pitchFamily="34" charset="0"/>
      <p:regular r:id="rId46"/>
    </p:embeddedFont>
    <p:embeddedFont>
      <p:font typeface="Gill Sans MT" panose="020B0502020104020203" pitchFamily="34" charset="0"/>
      <p:regular r:id="rId47"/>
      <p:bold r:id="rId48"/>
      <p:italic r:id="rId49"/>
      <p:boldItalic r:id="rId5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FF"/>
    <a:srgbClr val="FF00FF"/>
    <a:srgbClr val="66CCFF"/>
    <a:srgbClr val="FFFF66"/>
    <a:srgbClr val="3399FF"/>
    <a:srgbClr val="000066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404" autoAdjust="0"/>
  </p:normalViewPr>
  <p:slideViewPr>
    <p:cSldViewPr>
      <p:cViewPr varScale="1">
        <p:scale>
          <a:sx n="111" d="100"/>
          <a:sy n="111" d="100"/>
        </p:scale>
        <p:origin x="594" y="10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1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1.xlsx"/><Relationship Id="rId1" Type="http://schemas.openxmlformats.org/officeDocument/2006/relationships/themeOverride" Target="../theme/themeOverride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D77-45BC-9F36-68CC724D78A8}"/>
              </c:ext>
            </c:extLst>
          </c:dPt>
          <c:dPt>
            <c:idx val="1"/>
            <c:bubble3D val="0"/>
            <c:spPr>
              <a:solidFill>
                <a:srgbClr val="0000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127-49D6-802F-F7609BCCFA8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D77-45BC-9F36-68CC724D78A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D77-45BC-9F36-68CC724D78A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7D77-45BC-9F36-68CC724D78A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7D77-45BC-9F36-68CC724D78A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7D77-45BC-9F36-68CC724D78A8}"/>
              </c:ext>
            </c:extLst>
          </c:dPt>
          <c:dPt>
            <c:idx val="7"/>
            <c:bubble3D val="0"/>
            <c:spPr>
              <a:solidFill>
                <a:srgbClr val="00FF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4127-49D6-802F-F7609BCCFA8A}"/>
              </c:ext>
            </c:extLst>
          </c:dPt>
          <c:dPt>
            <c:idx val="8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127-49D6-802F-F7609BCCFA8A}"/>
              </c:ext>
            </c:extLst>
          </c:dPt>
          <c:dPt>
            <c:idx val="9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4127-49D6-802F-F7609BCCFA8A}"/>
              </c:ext>
            </c:extLst>
          </c:dPt>
          <c:dPt>
            <c:idx val="10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4127-49D6-802F-F7609BCCFA8A}"/>
              </c:ext>
            </c:extLst>
          </c:dPt>
          <c:dPt>
            <c:idx val="1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127-49D6-802F-F7609BCCFA8A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7D77-45BC-9F36-68CC724D78A8}"/>
              </c:ext>
            </c:extLst>
          </c:dPt>
          <c:dPt>
            <c:idx val="13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127-49D6-802F-F7609BCCFA8A}"/>
              </c:ext>
            </c:extLst>
          </c:dPt>
          <c:dPt>
            <c:idx val="14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127-49D6-802F-F7609BCCFA8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Лист1!$A$2:$A$16</c:f>
              <c:strCache>
                <c:ptCount val="15"/>
                <c:pt idx="0">
                  <c:v>СОШ 8 </c:v>
                </c:pt>
                <c:pt idx="1">
                  <c:v>СОШ 12</c:v>
                </c:pt>
                <c:pt idx="2">
                  <c:v>СОШ 11</c:v>
                </c:pt>
                <c:pt idx="3">
                  <c:v>СОШ 7</c:v>
                </c:pt>
                <c:pt idx="4">
                  <c:v>СОШ 6</c:v>
                </c:pt>
                <c:pt idx="5">
                  <c:v>СОШ 10</c:v>
                </c:pt>
                <c:pt idx="6">
                  <c:v>СОШ 14</c:v>
                </c:pt>
                <c:pt idx="7">
                  <c:v>СОШ 37</c:v>
                </c:pt>
                <c:pt idx="8">
                  <c:v>Каменногорский ЦО</c:v>
                </c:pt>
                <c:pt idx="9">
                  <c:v>Рощинский ЦО</c:v>
                </c:pt>
                <c:pt idx="10">
                  <c:v>Приморский ЦО</c:v>
                </c:pt>
                <c:pt idx="11">
                  <c:v>Первомайский ЦО</c:v>
                </c:pt>
                <c:pt idx="12">
                  <c:v>Возрожденская СОШ</c:v>
                </c:pt>
                <c:pt idx="13">
                  <c:v>Приветненская СОШ</c:v>
                </c:pt>
                <c:pt idx="14">
                  <c:v>Каменская СОШ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4</c:v>
                </c:pt>
                <c:pt idx="1">
                  <c:v>3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3</c:v>
                </c:pt>
                <c:pt idx="9">
                  <c:v>3</c:v>
                </c:pt>
                <c:pt idx="10">
                  <c:v>4</c:v>
                </c:pt>
                <c:pt idx="11">
                  <c:v>3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27-49D6-802F-F7609BCCFA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</a:t>
            </a:r>
            <a:r>
              <a:rPr lang="ru-RU" sz="18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участников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7939100517840673E-2"/>
          <c:y val="0.11666666666666667"/>
          <c:w val="0.93299567283819251"/>
          <c:h val="0.80236111111111108"/>
        </c:manualLayout>
      </c:layout>
      <c:line3D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304-4EFE-A67D-D35C36FB51AC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3304-4EFE-A67D-D35C36FB51AC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3304-4EFE-A67D-D35C36FB51AC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3304-4EFE-A67D-D35C36FB51AC}"/>
              </c:ext>
            </c:extLst>
          </c:dPt>
          <c:dLbls>
            <c:dLbl>
              <c:idx val="3"/>
              <c:layout>
                <c:manualLayout>
                  <c:x val="-2.0270270270270271E-2"/>
                  <c:y val="-2.7777777777777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304-4EFE-A67D-D35C36FB51AC}"/>
                </c:ext>
              </c:extLst>
            </c:dLbl>
            <c:dLbl>
              <c:idx val="5"/>
              <c:layout>
                <c:manualLayout>
                  <c:x val="2.2522522522522522E-3"/>
                  <c:y val="4.72222222222222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304-4EFE-A67D-D35C36FB51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50</c:v>
                </c:pt>
                <c:pt idx="1">
                  <c:v>20</c:v>
                </c:pt>
                <c:pt idx="2">
                  <c:v>36</c:v>
                </c:pt>
                <c:pt idx="3">
                  <c:v>82</c:v>
                </c:pt>
                <c:pt idx="4">
                  <c:v>44</c:v>
                </c:pt>
                <c:pt idx="5">
                  <c:v>46</c:v>
                </c:pt>
                <c:pt idx="6">
                  <c:v>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304-4EFE-A67D-D35C36FB51A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cat>
            <c:numRef>
              <c:f>Лист1!$A$2:$A$9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304-4EFE-A67D-D35C36FB51A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cat>
            <c:numRef>
              <c:f>Лист1!$A$2:$A$9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Лист1!$D$2:$D$9</c:f>
              <c:numCache>
                <c:formatCode>General</c:formatCode>
                <c:ptCount val="8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304-4EFE-A67D-D35C36FB51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550848"/>
        <c:axId val="91552384"/>
        <c:axId val="91409472"/>
      </c:line3DChart>
      <c:catAx>
        <c:axId val="91550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552384"/>
        <c:crosses val="autoZero"/>
        <c:auto val="1"/>
        <c:lblAlgn val="ctr"/>
        <c:lblOffset val="100"/>
        <c:noMultiLvlLbl val="0"/>
      </c:catAx>
      <c:valAx>
        <c:axId val="91552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550848"/>
        <c:crosses val="autoZero"/>
        <c:crossBetween val="between"/>
      </c:valAx>
      <c:serAx>
        <c:axId val="91409472"/>
        <c:scaling>
          <c:orientation val="minMax"/>
        </c:scaling>
        <c:delete val="1"/>
        <c:axPos val="b"/>
        <c:majorTickMark val="out"/>
        <c:minorTickMark val="none"/>
        <c:tickLblPos val="nextTo"/>
        <c:crossAx val="9155238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7030A0">
                  <a:alpha val="90000"/>
                </a:srgb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AAF-44BA-BB25-202AABB47CD7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AAF-44BA-BB25-202AABB47CD7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AAF-44BA-BB25-202AABB47CD7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AAF-44BA-BB25-202AABB47CD7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2AAF-44BA-BB25-202AABB47CD7}"/>
              </c:ext>
            </c:extLst>
          </c:dPt>
          <c:dPt>
            <c:idx val="5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2AAF-44BA-BB25-202AABB47CD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  <a:alpha val="90000"/>
                </a:schemeClr>
              </a:solidFill>
              <a:ln w="19050">
                <a:solidFill>
                  <a:schemeClr val="accent1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2AAF-44BA-BB25-202AABB47CD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  <a:alpha val="90000"/>
                </a:schemeClr>
              </a:solidFill>
              <a:ln w="19050">
                <a:solidFill>
                  <a:schemeClr val="accent2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2AAF-44BA-BB25-202AABB47CD7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  <a:alpha val="90000"/>
                </a:schemeClr>
              </a:solidFill>
              <a:ln w="19050">
                <a:solidFill>
                  <a:schemeClr val="accent3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2AAF-44BA-BB25-202AABB47CD7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  <a:alpha val="90000"/>
                </a:schemeClr>
              </a:solidFill>
              <a:ln w="19050">
                <a:solidFill>
                  <a:schemeClr val="accent4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2AAF-44BA-BB25-202AABB47CD7}"/>
              </c:ext>
            </c:extLst>
          </c:dPt>
          <c:dPt>
            <c:idx val="10"/>
            <c:bubble3D val="0"/>
            <c:spPr>
              <a:solidFill>
                <a:srgbClr val="00B0F0"/>
              </a:solidFill>
              <a:ln w="19050">
                <a:solidFill>
                  <a:schemeClr val="accent5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2AAF-44BA-BB25-202AABB47CD7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2AAF-44BA-BB25-202AABB47CD7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2AAF-44BA-BB25-202AABB47CD7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2AAF-44BA-BB25-202AABB47CD7}"/>
                </c:ext>
              </c:extLst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2AAF-44BA-BB25-202AABB47CD7}"/>
                </c:ext>
              </c:extLst>
            </c:dLbl>
            <c:dLbl>
              <c:idx val="4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2AAF-44BA-BB25-202AABB47CD7}"/>
                </c:ext>
              </c:extLst>
            </c:dLbl>
            <c:dLbl>
              <c:idx val="5"/>
              <c:layout>
                <c:manualLayout>
                  <c:x val="0.16568156724874336"/>
                  <c:y val="1.8149635997537019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6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ellipse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0B-2AAF-44BA-BB25-202AABB47CD7}"/>
                </c:ext>
              </c:extLst>
            </c:dLbl>
            <c:dLbl>
              <c:idx val="6"/>
              <c:layout>
                <c:manualLayout>
                  <c:x val="3.9282730917860359E-2"/>
                  <c:y val="7.1827575488190951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1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ellipse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0D-2AAF-44BA-BB25-202AABB47CD7}"/>
                </c:ext>
              </c:extLst>
            </c:dLbl>
            <c:dLbl>
              <c:idx val="7"/>
              <c:layout>
                <c:manualLayout>
                  <c:x val="1.8477968736380256E-2"/>
                  <c:y val="-5.101459375662025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2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ellipse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0F-2AAF-44BA-BB25-202AABB47CD7}"/>
                </c:ext>
              </c:extLst>
            </c:dLbl>
            <c:dLbl>
              <c:idx val="8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3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2AAF-44BA-BB25-202AABB47CD7}"/>
                </c:ext>
              </c:extLst>
            </c:dLbl>
            <c:dLbl>
              <c:idx val="9"/>
              <c:layout>
                <c:manualLayout>
                  <c:x val="5.4468903448876969E-2"/>
                  <c:y val="-5.2979038922623983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4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ellipse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13-2AAF-44BA-BB25-202AABB47CD7}"/>
                </c:ext>
              </c:extLst>
            </c:dLbl>
            <c:dLbl>
              <c:idx val="10"/>
              <c:layout>
                <c:manualLayout>
                  <c:x val="0.1788792602492954"/>
                  <c:y val="7.9909083529507235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5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ellipse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15-2AAF-44BA-BB25-202AABB47CD7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4F81BD"/>
                </a:solidFill>
                <a:round/>
              </a:ln>
              <a:effectLst>
                <a:outerShdw blurRad="50800" dist="38100" dir="2700000" algn="tl" rotWithShape="0">
                  <a:srgbClr val="4F81BD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solidFill>
                    <a:schemeClr val="lt1">
                      <a:alpha val="90000"/>
                    </a:schemeClr>
                  </a:solidFill>
                  <a:ln w="12700" cap="flat" cmpd="sng" algn="ctr">
                    <a:solidFill>
                      <a:schemeClr val="accent1"/>
                    </a:solidFill>
                    <a:round/>
                  </a:ln>
                </c15:spPr>
              </c:ext>
            </c:extLst>
          </c:dLbls>
          <c:cat>
            <c:strRef>
              <c:f>Лист1!$A$2:$A$12</c:f>
              <c:strCache>
                <c:ptCount val="11"/>
                <c:pt idx="0">
                  <c:v>СОШ 1</c:v>
                </c:pt>
                <c:pt idx="1">
                  <c:v>СОШ 8</c:v>
                </c:pt>
                <c:pt idx="2">
                  <c:v>СОШ 13</c:v>
                </c:pt>
                <c:pt idx="3">
                  <c:v>СОШ 14</c:v>
                </c:pt>
                <c:pt idx="4">
                  <c:v>СОШ 37</c:v>
                </c:pt>
                <c:pt idx="5">
                  <c:v>Вешевская ООШ</c:v>
                </c:pt>
                <c:pt idx="6">
                  <c:v>Кирилловская СОШ</c:v>
                </c:pt>
                <c:pt idx="7">
                  <c:v>Коробицынская СОШ</c:v>
                </c:pt>
                <c:pt idx="8">
                  <c:v>Лесогорская СОШ</c:v>
                </c:pt>
                <c:pt idx="9">
                  <c:v>Полянская СОШ</c:v>
                </c:pt>
                <c:pt idx="10">
                  <c:v>Рощинский ЦО 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55</c:v>
                </c:pt>
                <c:pt idx="1">
                  <c:v>23</c:v>
                </c:pt>
                <c:pt idx="2">
                  <c:v>14</c:v>
                </c:pt>
                <c:pt idx="3">
                  <c:v>17</c:v>
                </c:pt>
                <c:pt idx="4">
                  <c:v>34</c:v>
                </c:pt>
                <c:pt idx="5">
                  <c:v>8</c:v>
                </c:pt>
                <c:pt idx="6">
                  <c:v>7</c:v>
                </c:pt>
                <c:pt idx="7">
                  <c:v>1</c:v>
                </c:pt>
                <c:pt idx="8">
                  <c:v>28</c:v>
                </c:pt>
                <c:pt idx="9">
                  <c:v>2</c:v>
                </c:pt>
                <c:pt idx="1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2AAF-44BA-BB25-202AABB47CD7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975786217300997E-2"/>
          <c:y val="0.12121212121212122"/>
          <c:w val="0.65224775168628546"/>
          <c:h val="0.60273660007375107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2017-18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731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AB-4EF0-BB2D-059B7AA5359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2018-19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946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AB-4EF0-BB2D-059B7AA5359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2019-2020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1107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2D0-480D-93F9-7D9192BA692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1063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FAB-4EF0-BB2D-059B7AA535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3750400"/>
        <c:axId val="93751936"/>
        <c:axId val="0"/>
      </c:bar3DChart>
      <c:catAx>
        <c:axId val="937504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93751936"/>
        <c:crosses val="autoZero"/>
        <c:auto val="1"/>
        <c:lblAlgn val="ctr"/>
        <c:lblOffset val="100"/>
        <c:noMultiLvlLbl val="0"/>
      </c:catAx>
      <c:valAx>
        <c:axId val="9375193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937504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213749457606808"/>
          <c:y val="0.23982787035341516"/>
          <c:w val="0.20071964761151553"/>
          <c:h val="0.36530519440883841"/>
        </c:manualLayout>
      </c:layout>
      <c:overlay val="0"/>
      <c:txPr>
        <a:bodyPr/>
        <a:lstStyle/>
        <a:p>
          <a:pPr>
            <a:defRPr sz="1400" baseline="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2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FF9-4CA2-B9EA-9E8512D7E0FD}"/>
              </c:ext>
            </c:extLst>
          </c:dPt>
          <c:dPt>
            <c:idx val="1"/>
            <c:bubble3D val="0"/>
            <c:explosion val="33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DFF9-4CA2-B9EA-9E8512D7E0FD}"/>
              </c:ext>
            </c:extLst>
          </c:dPt>
          <c:dPt>
            <c:idx val="2"/>
            <c:bubble3D val="0"/>
            <c:explosion val="24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FF9-4CA2-B9EA-9E8512D7E0FD}"/>
              </c:ext>
            </c:extLst>
          </c:dPt>
          <c:dPt>
            <c:idx val="3"/>
            <c:bubble3D val="0"/>
            <c:explosion val="24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DFF9-4CA2-B9EA-9E8512D7E0FD}"/>
              </c:ext>
            </c:extLst>
          </c:dPt>
          <c:dPt>
            <c:idx val="4"/>
            <c:bubble3D val="0"/>
            <c:explosion val="27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DFF9-4CA2-B9EA-9E8512D7E0FD}"/>
              </c:ext>
            </c:extLst>
          </c:dPt>
          <c:dPt>
            <c:idx val="5"/>
            <c:bubble3D val="0"/>
            <c:explosion val="48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FF9-4CA2-B9EA-9E8512D7E0F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английский язык </c:v>
                </c:pt>
                <c:pt idx="1">
                  <c:v> физика </c:v>
                </c:pt>
                <c:pt idx="2">
                  <c:v>информатика </c:v>
                </c:pt>
                <c:pt idx="3">
                  <c:v> русский язык </c:v>
                </c:pt>
                <c:pt idx="4">
                  <c:v> обществознание </c:v>
                </c:pt>
                <c:pt idx="5">
                  <c:v> математика 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</c:v>
                </c:pt>
                <c:pt idx="1">
                  <c:v>4</c:v>
                </c:pt>
                <c:pt idx="2">
                  <c:v>7</c:v>
                </c:pt>
                <c:pt idx="3">
                  <c:v>5</c:v>
                </c:pt>
                <c:pt idx="4">
                  <c:v>6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F9-4CA2-B9EA-9E8512D7E0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7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63"/>
            <c:spPr>
              <a:solidFill>
                <a:srgbClr val="00FF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FF9-4CA2-B9EA-9E8512D7E0FD}"/>
              </c:ext>
            </c:extLst>
          </c:dPt>
          <c:dPt>
            <c:idx val="1"/>
            <c:bubble3D val="0"/>
            <c:explosion val="60"/>
            <c:spPr>
              <a:solidFill>
                <a:srgbClr val="00FF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DFF9-4CA2-B9EA-9E8512D7E0FD}"/>
              </c:ext>
            </c:extLst>
          </c:dPt>
          <c:dPt>
            <c:idx val="2"/>
            <c:bubble3D val="0"/>
            <c:explosion val="42"/>
            <c:spPr>
              <a:solidFill>
                <a:srgbClr val="00FF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FF9-4CA2-B9EA-9E8512D7E0FD}"/>
              </c:ext>
            </c:extLst>
          </c:dPt>
          <c:dPt>
            <c:idx val="3"/>
            <c:bubble3D val="0"/>
            <c:explosion val="55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DFF9-4CA2-B9EA-9E8512D7E0FD}"/>
              </c:ext>
            </c:extLst>
          </c:dPt>
          <c:dPt>
            <c:idx val="4"/>
            <c:bubble3D val="0"/>
            <c:explosion val="27"/>
            <c:spPr>
              <a:solidFill>
                <a:srgbClr val="FF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DFF9-4CA2-B9EA-9E8512D7E0FD}"/>
              </c:ext>
            </c:extLst>
          </c:dPt>
          <c:dPt>
            <c:idx val="5"/>
            <c:bubble3D val="0"/>
            <c:explosion val="32"/>
            <c:spPr>
              <a:solidFill>
                <a:srgbClr val="00FF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FF9-4CA2-B9EA-9E8512D7E0FD}"/>
              </c:ext>
            </c:extLst>
          </c:dPt>
          <c:dPt>
            <c:idx val="6"/>
            <c:bubble3D val="0"/>
            <c:explosion val="4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4D24-4115-8FE4-2A30C056D6A2}"/>
              </c:ext>
            </c:extLst>
          </c:dPt>
          <c:dPt>
            <c:idx val="7"/>
            <c:bubble3D val="0"/>
            <c:explosion val="47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D24-4115-8FE4-2A30C056D6A2}"/>
              </c:ext>
            </c:extLst>
          </c:dPt>
          <c:dPt>
            <c:idx val="8"/>
            <c:bubble3D val="0"/>
            <c:explosion val="41"/>
            <c:spPr>
              <a:solidFill>
                <a:srgbClr val="FF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D24-4115-8FE4-2A30C056D6A2}"/>
              </c:ext>
            </c:extLst>
          </c:dPt>
          <c:dPt>
            <c:idx val="9"/>
            <c:bubble3D val="0"/>
            <c:explosion val="28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4D24-4115-8FE4-2A30C056D6A2}"/>
              </c:ext>
            </c:extLst>
          </c:dPt>
          <c:dPt>
            <c:idx val="10"/>
            <c:bubble3D val="0"/>
            <c:explosion val="25"/>
            <c:spPr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4D24-4115-8FE4-2A30C056D6A2}"/>
              </c:ext>
            </c:extLst>
          </c:dPt>
          <c:dPt>
            <c:idx val="11"/>
            <c:bubble3D val="0"/>
            <c:explosion val="43"/>
            <c:spPr>
              <a:solidFill>
                <a:srgbClr val="00FF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D24-4115-8FE4-2A30C056D6A2}"/>
              </c:ext>
            </c:extLst>
          </c:dPt>
          <c:dPt>
            <c:idx val="12"/>
            <c:bubble3D val="0"/>
            <c:explosion val="40"/>
            <c:spPr>
              <a:solidFill>
                <a:srgbClr val="00FF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D24-4115-8FE4-2A30C056D6A2}"/>
              </c:ext>
            </c:extLst>
          </c:dPt>
          <c:dPt>
            <c:idx val="13"/>
            <c:bubble3D val="0"/>
            <c:explosion val="65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D24-4115-8FE4-2A30C056D6A2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D-5148-43C3-8F72-D6817A1D73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Лист1!$A$2:$A$16</c:f>
              <c:strCache>
                <c:ptCount val="15"/>
                <c:pt idx="0">
                  <c:v>СОШ 1</c:v>
                </c:pt>
                <c:pt idx="1">
                  <c:v>СОШ 7 </c:v>
                </c:pt>
                <c:pt idx="2">
                  <c:v>СОШ 8</c:v>
                </c:pt>
                <c:pt idx="3">
                  <c:v>СОШ 10 </c:v>
                </c:pt>
                <c:pt idx="4">
                  <c:v>Гимназия 11 </c:v>
                </c:pt>
                <c:pt idx="5">
                  <c:v>СОШ 12</c:v>
                </c:pt>
                <c:pt idx="6">
                  <c:v> СОШ 14</c:v>
                </c:pt>
                <c:pt idx="7">
                  <c:v> СОШ 37</c:v>
                </c:pt>
                <c:pt idx="8">
                  <c:v>СОШг. Светогорска </c:v>
                </c:pt>
                <c:pt idx="9">
                  <c:v> Каменногорский ЦО</c:v>
                </c:pt>
                <c:pt idx="10">
                  <c:v>Приморский ЦО</c:v>
                </c:pt>
                <c:pt idx="11">
                  <c:v>Рощинский ЦО</c:v>
                </c:pt>
                <c:pt idx="12">
                  <c:v>Каменская СОШ</c:v>
                </c:pt>
                <c:pt idx="13">
                  <c:v> Кондратьевская СОШ</c:v>
                </c:pt>
                <c:pt idx="14">
                  <c:v> Первомайский ЦО 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5</c:v>
                </c:pt>
                <c:pt idx="5">
                  <c:v>1</c:v>
                </c:pt>
                <c:pt idx="6">
                  <c:v>2</c:v>
                </c:pt>
                <c:pt idx="7">
                  <c:v>4</c:v>
                </c:pt>
                <c:pt idx="8">
                  <c:v>5</c:v>
                </c:pt>
                <c:pt idx="9">
                  <c:v>4</c:v>
                </c:pt>
                <c:pt idx="10">
                  <c:v>3</c:v>
                </c:pt>
                <c:pt idx="11">
                  <c:v>1</c:v>
                </c:pt>
                <c:pt idx="12">
                  <c:v>1</c:v>
                </c:pt>
                <c:pt idx="1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F9-4CA2-B9EA-9E8512D7E0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3BF-4F25-A343-E79E92A31A90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43BF-4F25-A343-E79E92A31A90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43BF-4F25-A343-E79E92A31A90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43BF-4F25-A343-E79E92A31A90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43BF-4F25-A343-E79E92A31A90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43BF-4F25-A343-E79E92A31A90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43BF-4F25-A343-E79E92A31A90}"/>
              </c:ext>
            </c:extLst>
          </c:dPt>
          <c:dPt>
            <c:idx val="7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43BF-4F25-A343-E79E92A31A90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43BF-4F25-A343-E79E92A31A90}"/>
              </c:ext>
            </c:extLst>
          </c:dPt>
          <c:dPt>
            <c:idx val="9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43BF-4F25-A343-E79E92A31A90}"/>
              </c:ext>
            </c:extLst>
          </c:dPt>
          <c:dPt>
            <c:idx val="1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43BF-4F25-A343-E79E92A31A90}"/>
              </c:ext>
            </c:extLst>
          </c:dPt>
          <c:cat>
            <c:numRef>
              <c:f>Лист1!$A$2:$A$12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15</c:v>
                </c:pt>
                <c:pt idx="1">
                  <c:v>13</c:v>
                </c:pt>
                <c:pt idx="2">
                  <c:v>18</c:v>
                </c:pt>
                <c:pt idx="3">
                  <c:v>13</c:v>
                </c:pt>
                <c:pt idx="4">
                  <c:v>12</c:v>
                </c:pt>
                <c:pt idx="5">
                  <c:v>15</c:v>
                </c:pt>
                <c:pt idx="6">
                  <c:v>13</c:v>
                </c:pt>
                <c:pt idx="7">
                  <c:v>7</c:v>
                </c:pt>
                <c:pt idx="8">
                  <c:v>7</c:v>
                </c:pt>
                <c:pt idx="9">
                  <c:v>7</c:v>
                </c:pt>
                <c:pt idx="1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D7-45E6-B118-5FA2D58D0C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5141376"/>
        <c:axId val="85142912"/>
        <c:axId val="0"/>
      </c:bar3DChart>
      <c:catAx>
        <c:axId val="85141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142912"/>
        <c:crosses val="autoZero"/>
        <c:auto val="1"/>
        <c:lblAlgn val="ctr"/>
        <c:lblOffset val="100"/>
        <c:noMultiLvlLbl val="0"/>
      </c:catAx>
      <c:valAx>
        <c:axId val="85142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141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300354991597273E-2"/>
          <c:y val="3.0918564237620724E-2"/>
          <c:w val="0.95220028701448289"/>
          <c:h val="0.88658632852660357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BEBD-4667-BE42-3C0C3BE78C16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EBD-4667-BE42-3C0C3BE78C16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BEBD-4667-BE42-3C0C3BE78C16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BEBD-4667-BE42-3C0C3BE78C16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BEBD-4667-BE42-3C0C3BE78C16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BEBD-4667-BE42-3C0C3BE78C16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BEBD-4667-BE42-3C0C3BE78C16}"/>
              </c:ext>
            </c:extLst>
          </c:dPt>
          <c:cat>
            <c:numRef>
              <c:f>Лист1!$A$2:$A$8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11</c:v>
                </c:pt>
                <c:pt idx="1">
                  <c:v>13</c:v>
                </c:pt>
                <c:pt idx="2">
                  <c:v>7</c:v>
                </c:pt>
                <c:pt idx="3">
                  <c:v>7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D7-45E6-B118-5FA2D58D0C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9445120"/>
        <c:axId val="89446656"/>
        <c:axId val="0"/>
      </c:bar3DChart>
      <c:catAx>
        <c:axId val="89445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1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89446656"/>
        <c:crosses val="autoZero"/>
        <c:auto val="1"/>
        <c:lblAlgn val="ctr"/>
        <c:lblOffset val="100"/>
        <c:noMultiLvlLbl val="0"/>
      </c:catAx>
      <c:valAx>
        <c:axId val="89446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9445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4550266065727832E-2"/>
          <c:y val="8.7921853395187016E-2"/>
          <c:w val="0.97089946786854431"/>
          <c:h val="0.84111004329380301"/>
        </c:manualLayout>
      </c:layout>
      <c:line3D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1">
                    <a:shade val="88000"/>
                    <a:lumMod val="88000"/>
                  </a:schemeClr>
                  <a:schemeClr val="accent1"/>
                </a:duotone>
              </a:blip>
              <a:tile tx="0" ty="0" sx="100000" sy="100000" flip="none" algn="tl"/>
            </a:blipFill>
            <a:ln>
              <a:noFill/>
            </a:ln>
            <a:effectLst>
              <a:outerShdw blurRad="25400" dist="12700" dir="5400000" rotWithShape="0">
                <a:srgbClr val="000000">
                  <a:alpha val="60000"/>
                </a:srgbClr>
              </a:outerShdw>
            </a:effectLst>
            <a:sp3d/>
          </c:spPr>
          <c:dPt>
            <c:idx val="1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" dist="12700" dir="5400000" rotWithShape="0">
                  <a:srgbClr val="000000">
                    <a:alpha val="60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0-D3A8-46E4-89AC-DDBC9FB71DBF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" dist="12700" dir="5400000" rotWithShape="0">
                  <a:srgbClr val="000000">
                    <a:alpha val="60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D3A8-46E4-89AC-DDBC9FB71DBF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" dist="12700" dir="5400000" rotWithShape="0">
                  <a:srgbClr val="000000">
                    <a:alpha val="60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D3A8-46E4-89AC-DDBC9FB71DBF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25400" dist="12700" dir="5400000" rotWithShape="0">
                  <a:srgbClr val="000000">
                    <a:alpha val="60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D3A8-46E4-89AC-DDBC9FB71DBF}"/>
              </c:ext>
            </c:extLst>
          </c:dPt>
          <c:dPt>
            <c:idx val="5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" dist="12700" dir="5400000" rotWithShape="0">
                  <a:srgbClr val="000000">
                    <a:alpha val="60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D3A8-46E4-89AC-DDBC9FB71DBF}"/>
              </c:ext>
            </c:extLst>
          </c:dPt>
          <c:dPt>
            <c:idx val="6"/>
            <c:bubble3D val="0"/>
            <c:spPr>
              <a:solidFill>
                <a:srgbClr val="00FFFF"/>
              </a:solidFill>
              <a:ln>
                <a:noFill/>
              </a:ln>
              <a:effectLst>
                <a:outerShdw blurRad="25400" dist="12700" dir="5400000" rotWithShape="0">
                  <a:srgbClr val="000000">
                    <a:alpha val="60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D3A8-46E4-89AC-DDBC9FB71DBF}"/>
              </c:ext>
            </c:extLst>
          </c:dPt>
          <c:dPt>
            <c:idx val="7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" dist="12700" dir="5400000" rotWithShape="0">
                  <a:srgbClr val="000000">
                    <a:alpha val="60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6-D3A8-46E4-89AC-DDBC9FB71DBF}"/>
              </c:ext>
            </c:extLst>
          </c:dPt>
          <c:dPt>
            <c:idx val="8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" dist="12700" dir="5400000" rotWithShape="0">
                  <a:srgbClr val="000000">
                    <a:alpha val="60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D3A8-46E4-89AC-DDBC9FB71DBF}"/>
              </c:ext>
            </c:extLst>
          </c:dPt>
          <c:dPt>
            <c:idx val="9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25400" dist="12700" dir="5400000" rotWithShape="0">
                  <a:srgbClr val="000000">
                    <a:alpha val="60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8-D3A8-46E4-89AC-DDBC9FB71DBF}"/>
              </c:ext>
            </c:extLst>
          </c:dPt>
          <c:dPt>
            <c:idx val="10"/>
            <c:bubble3D val="0"/>
            <c:spPr>
              <a:solidFill>
                <a:srgbClr val="0000FF"/>
              </a:solidFill>
              <a:ln>
                <a:noFill/>
              </a:ln>
              <a:effectLst>
                <a:outerShdw blurRad="25400" dist="12700" dir="5400000" rotWithShape="0">
                  <a:srgbClr val="000000">
                    <a:alpha val="60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D3A8-46E4-89AC-DDBC9FB71DBF}"/>
              </c:ext>
            </c:extLst>
          </c:dPt>
          <c:dLbls>
            <c:dLbl>
              <c:idx val="0"/>
              <c:layout>
                <c:manualLayout>
                  <c:x val="1.2531328320802004E-3"/>
                  <c:y val="1.1670592473248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3A8-46E4-89AC-DDBC9FB71DBF}"/>
                </c:ext>
              </c:extLst>
            </c:dLbl>
            <c:dLbl>
              <c:idx val="1"/>
              <c:layout>
                <c:manualLayout>
                  <c:x val="1.2531328320802004E-3"/>
                  <c:y val="2.3341184946497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3A8-46E4-89AC-DDBC9FB71DBF}"/>
                </c:ext>
              </c:extLst>
            </c:dLbl>
            <c:dLbl>
              <c:idx val="2"/>
              <c:layout>
                <c:manualLayout>
                  <c:x val="-1.2531328320802004E-2"/>
                  <c:y val="-2.3341184946497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3A8-46E4-89AC-DDBC9FB71DBF}"/>
                </c:ext>
              </c:extLst>
            </c:dLbl>
            <c:dLbl>
              <c:idx val="3"/>
              <c:layout>
                <c:manualLayout>
                  <c:x val="1.2531328320802004E-3"/>
                  <c:y val="4.3764721774683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3A8-46E4-89AC-DDBC9FB71DBF}"/>
                </c:ext>
              </c:extLst>
            </c:dLbl>
            <c:dLbl>
              <c:idx val="4"/>
              <c:layout>
                <c:manualLayout>
                  <c:x val="8.7719298245614499E-3"/>
                  <c:y val="2.91764811831223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3A8-46E4-89AC-DDBC9FB71DBF}"/>
                </c:ext>
              </c:extLst>
            </c:dLbl>
            <c:dLbl>
              <c:idx val="5"/>
              <c:layout>
                <c:manualLayout>
                  <c:x val="-6.2656641604010941E-3"/>
                  <c:y val="-3.79294255380591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3A8-46E4-89AC-DDBC9FB71DBF}"/>
                </c:ext>
              </c:extLst>
            </c:dLbl>
            <c:dLbl>
              <c:idx val="6"/>
              <c:layout>
                <c:manualLayout>
                  <c:x val="2.5062656641604009E-3"/>
                  <c:y val="2.6258833064810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3A8-46E4-89AC-DDBC9FB71DBF}"/>
                </c:ext>
              </c:extLst>
            </c:dLbl>
            <c:dLbl>
              <c:idx val="7"/>
              <c:layout>
                <c:manualLayout>
                  <c:x val="7.5187969924812026E-3"/>
                  <c:y val="-1.75058887098734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3A8-46E4-89AC-DDBC9FB71DBF}"/>
                </c:ext>
              </c:extLst>
            </c:dLbl>
            <c:dLbl>
              <c:idx val="8"/>
              <c:layout>
                <c:manualLayout>
                  <c:x val="3.7593984962406013E-3"/>
                  <c:y val="5.25176661296203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3A8-46E4-89AC-DDBC9FB71DBF}"/>
                </c:ext>
              </c:extLst>
            </c:dLbl>
            <c:dLbl>
              <c:idx val="9"/>
              <c:layout>
                <c:manualLayout>
                  <c:x val="-3.7593491603023308E-3"/>
                  <c:y val="3.6470716346939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3063860438497816E-2"/>
                      <c:h val="4.259766252735868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D3A8-46E4-89AC-DDBC9FB71D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4</c:v>
                </c:pt>
                <c:pt idx="1">
                  <c:v>7</c:v>
                </c:pt>
                <c:pt idx="2">
                  <c:v>10</c:v>
                </c:pt>
                <c:pt idx="3">
                  <c:v>6</c:v>
                </c:pt>
                <c:pt idx="4">
                  <c:v>6</c:v>
                </c:pt>
                <c:pt idx="5">
                  <c:v>9</c:v>
                </c:pt>
                <c:pt idx="6">
                  <c:v>6</c:v>
                </c:pt>
                <c:pt idx="7">
                  <c:v>8</c:v>
                </c:pt>
                <c:pt idx="8">
                  <c:v>6</c:v>
                </c:pt>
                <c:pt idx="9">
                  <c:v>5</c:v>
                </c:pt>
                <c:pt idx="10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836-454F-A692-45DF94A80BC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2">
                    <a:shade val="88000"/>
                    <a:lumMod val="88000"/>
                  </a:schemeClr>
                  <a:schemeClr val="accent2"/>
                </a:duotone>
              </a:blip>
              <a:tile tx="0" ty="0" sx="100000" sy="100000" flip="none" algn="tl"/>
            </a:blipFill>
            <a:ln>
              <a:noFill/>
            </a:ln>
            <a:effectLst>
              <a:outerShdw blurRad="25400" dist="12700" dir="5400000" rotWithShape="0">
                <a:srgbClr val="000000">
                  <a:alpha val="60000"/>
                </a:srgbClr>
              </a:outerShdw>
            </a:effectLst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Лист1!$C$2:$C$12</c:f>
              <c:numCache>
                <c:formatCode>General</c:formatCode>
                <c:ptCount val="11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836-454F-A692-45DF94A80BC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3">
                    <a:shade val="88000"/>
                    <a:lumMod val="88000"/>
                  </a:schemeClr>
                  <a:schemeClr val="accent3"/>
                </a:duotone>
              </a:blip>
              <a:tile tx="0" ty="0" sx="100000" sy="100000" flip="none" algn="tl"/>
            </a:blipFill>
            <a:ln>
              <a:noFill/>
            </a:ln>
            <a:effectLst>
              <a:outerShdw blurRad="25400" dist="12700" dir="5400000" rotWithShape="0">
                <a:srgbClr val="000000">
                  <a:alpha val="60000"/>
                </a:srgbClr>
              </a:outerShdw>
            </a:effectLst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Лист1!$D$2:$D$12</c:f>
              <c:numCache>
                <c:formatCode>General</c:formatCode>
                <c:ptCount val="11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836-454F-A692-45DF94A80BC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89593728"/>
        <c:axId val="89595264"/>
        <c:axId val="85103488"/>
      </c:line3DChart>
      <c:catAx>
        <c:axId val="8959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9595264"/>
        <c:crosses val="autoZero"/>
        <c:auto val="1"/>
        <c:lblAlgn val="ctr"/>
        <c:lblOffset val="100"/>
        <c:noMultiLvlLbl val="0"/>
      </c:catAx>
      <c:valAx>
        <c:axId val="89595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9593728"/>
        <c:crosses val="autoZero"/>
        <c:crossBetween val="between"/>
      </c:valAx>
      <c:serAx>
        <c:axId val="85103488"/>
        <c:scaling>
          <c:orientation val="minMax"/>
        </c:scaling>
        <c:delete val="1"/>
        <c:axPos val="b"/>
        <c:majorTickMark val="out"/>
        <c:minorTickMark val="none"/>
        <c:tickLblPos val="nextTo"/>
        <c:crossAx val="8959526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line3D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/>
            </a:solidFill>
            <a:ln w="25400">
              <a:solidFill>
                <a:schemeClr val="lt1"/>
              </a:solidFill>
            </a:ln>
            <a:effectLst/>
            <a:sp3d contourW="25400">
              <a:contourClr>
                <a:schemeClr val="lt1"/>
              </a:contourClr>
            </a:sp3d>
          </c:spPr>
          <c:dPt>
            <c:idx val="0"/>
            <c:bubble3D val="0"/>
            <c:spPr>
              <a:solidFill>
                <a:srgbClr val="66CC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DA5-47CB-A1DF-B72EA9041987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DA5-47CB-A1DF-B72EA9041987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DA5-47CB-A1DF-B72EA9041987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DA5-47CB-A1DF-B72EA9041987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DA5-47CB-A1DF-B72EA9041987}"/>
              </c:ext>
            </c:extLst>
          </c:dPt>
          <c:dPt>
            <c:idx val="5"/>
            <c:bubble3D val="0"/>
            <c:spPr>
              <a:solidFill>
                <a:srgbClr val="FF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1DA5-47CB-A1DF-B72EA9041987}"/>
              </c:ext>
            </c:extLst>
          </c:dPt>
          <c:dLbls>
            <c:dLbl>
              <c:idx val="0"/>
              <c:layout>
                <c:manualLayout>
                  <c:x val="-3.2894736842105261E-3"/>
                  <c:y val="-5.66037735849056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DA5-47CB-A1DF-B72EA9041987}"/>
                </c:ext>
              </c:extLst>
            </c:dLbl>
            <c:dLbl>
              <c:idx val="1"/>
              <c:layout>
                <c:manualLayout>
                  <c:x val="7.6754385964912276E-3"/>
                  <c:y val="-5.03144654088050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DA5-47CB-A1DF-B72EA9041987}"/>
                </c:ext>
              </c:extLst>
            </c:dLbl>
            <c:dLbl>
              <c:idx val="2"/>
              <c:layout>
                <c:manualLayout>
                  <c:x val="1.3157894736842105E-2"/>
                  <c:y val="-5.66037735849056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DA5-47CB-A1DF-B72EA9041987}"/>
                </c:ext>
              </c:extLst>
            </c:dLbl>
            <c:dLbl>
              <c:idx val="3"/>
              <c:layout>
                <c:manualLayout>
                  <c:x val="0"/>
                  <c:y val="-6.60377358490566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DA5-47CB-A1DF-B72EA9041987}"/>
                </c:ext>
              </c:extLst>
            </c:dLbl>
            <c:dLbl>
              <c:idx val="4"/>
              <c:layout>
                <c:manualLayout>
                  <c:x val="2.1929824561403508E-3"/>
                  <c:y val="-7.23270440251572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DA5-47CB-A1DF-B72EA90419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  <c:pt idx="3">
                  <c:v>2017-18</c:v>
                </c:pt>
                <c:pt idx="4">
                  <c:v>2018-19</c:v>
                </c:pt>
                <c:pt idx="5">
                  <c:v>2019-20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241</c:v>
                </c:pt>
                <c:pt idx="1">
                  <c:v>294</c:v>
                </c:pt>
                <c:pt idx="2">
                  <c:v>145</c:v>
                </c:pt>
                <c:pt idx="3">
                  <c:v>142</c:v>
                </c:pt>
                <c:pt idx="4">
                  <c:v>184</c:v>
                </c:pt>
                <c:pt idx="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1DA5-47CB-A1DF-B72EA90419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302528"/>
        <c:axId val="91304320"/>
        <c:axId val="85104832"/>
      </c:line3DChart>
      <c:catAx>
        <c:axId val="91302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304320"/>
        <c:crosses val="autoZero"/>
        <c:auto val="1"/>
        <c:lblAlgn val="ctr"/>
        <c:lblOffset val="100"/>
        <c:noMultiLvlLbl val="0"/>
      </c:catAx>
      <c:valAx>
        <c:axId val="9130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302528"/>
        <c:crosses val="autoZero"/>
        <c:crossBetween val="between"/>
      </c:valAx>
      <c:serAx>
        <c:axId val="85104832"/>
        <c:scaling>
          <c:orientation val="minMax"/>
        </c:scaling>
        <c:delete val="1"/>
        <c:axPos val="b"/>
        <c:majorTickMark val="out"/>
        <c:minorTickMark val="none"/>
        <c:tickLblPos val="nextTo"/>
        <c:crossAx val="91304320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</a:t>
            </a:r>
            <a:r>
              <a:rPr lang="ru-RU" baseline="0" dirty="0" smtClean="0"/>
              <a:t> 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50</c:v>
                </c:pt>
                <c:pt idx="1">
                  <c:v>20</c:v>
                </c:pt>
                <c:pt idx="2">
                  <c:v>36</c:v>
                </c:pt>
                <c:pt idx="3">
                  <c:v>82</c:v>
                </c:pt>
                <c:pt idx="4">
                  <c:v>44</c:v>
                </c:pt>
                <c:pt idx="5">
                  <c:v>46</c:v>
                </c:pt>
                <c:pt idx="6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D6-49F9-9D9D-70995AF02A6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1-6AD6-49F9-9D9D-70995AF02A6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Лист1!$D$2:$D$8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2-6AD6-49F9-9D9D-70995AF02A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1490176"/>
        <c:axId val="91491712"/>
      </c:barChart>
      <c:catAx>
        <c:axId val="91490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491712"/>
        <c:crosses val="autoZero"/>
        <c:auto val="1"/>
        <c:lblAlgn val="ctr"/>
        <c:lblOffset val="100"/>
        <c:noMultiLvlLbl val="0"/>
      </c:catAx>
      <c:valAx>
        <c:axId val="91491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490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A29B92-49CE-42DA-800E-0E59CA5D7E17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116592-3736-4200-92D0-FDAC80DDAE06}">
      <dgm:prSet phldrT="[Текст]" custT="1"/>
      <dgm:spPr/>
      <dgm:t>
        <a:bodyPr/>
        <a:lstStyle/>
        <a:p>
          <a:r>
            <a:rPr lang="ru-RU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Английский язык </a:t>
          </a:r>
          <a:endParaRPr lang="ru-RU" sz="2000" dirty="0"/>
        </a:p>
      </dgm:t>
    </dgm:pt>
    <dgm:pt modelId="{380AE065-3E00-40D8-BE73-58D7EE3171ED}" type="parTrans" cxnId="{0360FCA9-4C5F-4C70-9FDA-636C97548CD9}">
      <dgm:prSet/>
      <dgm:spPr/>
      <dgm:t>
        <a:bodyPr/>
        <a:lstStyle/>
        <a:p>
          <a:endParaRPr lang="ru-RU"/>
        </a:p>
      </dgm:t>
    </dgm:pt>
    <dgm:pt modelId="{9B09D9B6-80BA-4764-8C09-811C5BD17CEB}" type="sibTrans" cxnId="{0360FCA9-4C5F-4C70-9FDA-636C97548CD9}">
      <dgm:prSet/>
      <dgm:spPr/>
      <dgm:t>
        <a:bodyPr/>
        <a:lstStyle/>
        <a:p>
          <a:endParaRPr lang="ru-RU"/>
        </a:p>
      </dgm:t>
    </dgm:pt>
    <dgm:pt modelId="{08F4A6CA-F399-42FE-BB53-AF8E63C3CDDA}">
      <dgm:prSet phldrT="[Текст]" custT="1"/>
      <dgm:spPr/>
      <dgm:t>
        <a:bodyPr/>
        <a:lstStyle/>
        <a:p>
          <a:r>
            <a:rPr lang="ru-RU" altLang="ru-RU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Математика</a:t>
          </a:r>
          <a:endParaRPr lang="ru-RU" sz="2000" dirty="0"/>
        </a:p>
      </dgm:t>
    </dgm:pt>
    <dgm:pt modelId="{F41EE0E8-8B1C-45C4-96AB-7117AE0CACFC}" type="parTrans" cxnId="{C20E6F6A-AC02-49C1-B6A8-491E77C9D496}">
      <dgm:prSet/>
      <dgm:spPr/>
      <dgm:t>
        <a:bodyPr/>
        <a:lstStyle/>
        <a:p>
          <a:endParaRPr lang="ru-RU"/>
        </a:p>
      </dgm:t>
    </dgm:pt>
    <dgm:pt modelId="{612C1AA9-CA7C-4446-903F-DBAA9EA80EF6}" type="sibTrans" cxnId="{C20E6F6A-AC02-49C1-B6A8-491E77C9D496}">
      <dgm:prSet/>
      <dgm:spPr/>
      <dgm:t>
        <a:bodyPr/>
        <a:lstStyle/>
        <a:p>
          <a:endParaRPr lang="ru-RU"/>
        </a:p>
      </dgm:t>
    </dgm:pt>
    <dgm:pt modelId="{AC0B72DE-FC63-49F4-9523-568A6CA5581A}">
      <dgm:prSet phldrT="[Текст]"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Русский язык </a:t>
          </a:r>
          <a:endParaRPr lang="ru-RU" dirty="0"/>
        </a:p>
      </dgm:t>
    </dgm:pt>
    <dgm:pt modelId="{B677BAF1-5B91-4383-89A0-232A2CCF744A}" type="parTrans" cxnId="{D3D5D0F0-59BC-4F20-997D-87E96FFF2679}">
      <dgm:prSet/>
      <dgm:spPr/>
      <dgm:t>
        <a:bodyPr/>
        <a:lstStyle/>
        <a:p>
          <a:endParaRPr lang="ru-RU"/>
        </a:p>
      </dgm:t>
    </dgm:pt>
    <dgm:pt modelId="{8908E92A-0FB4-4EB5-B82D-93AD5D1B44A3}" type="sibTrans" cxnId="{D3D5D0F0-59BC-4F20-997D-87E96FFF2679}">
      <dgm:prSet/>
      <dgm:spPr/>
      <dgm:t>
        <a:bodyPr/>
        <a:lstStyle/>
        <a:p>
          <a:endParaRPr lang="ru-RU"/>
        </a:p>
      </dgm:t>
    </dgm:pt>
    <dgm:pt modelId="{90858184-D3DC-4831-90B5-6DEF5B9B4D8A}">
      <dgm:prSet custT="1"/>
      <dgm:spPr/>
      <dgm:t>
        <a:bodyPr/>
        <a:lstStyle/>
        <a:p>
          <a:pPr algn="r"/>
          <a:r>
            <a:rPr lang="ru-RU" altLang="ru-RU" sz="140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                   </a:t>
          </a:r>
          <a:r>
            <a:rPr lang="ru-RU" altLang="ru-RU" sz="140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учитель английского языка МБОУ «Гимназия №11»</a:t>
          </a:r>
          <a:endParaRPr lang="ru-RU" sz="1400" u="none" dirty="0"/>
        </a:p>
      </dgm:t>
    </dgm:pt>
    <dgm:pt modelId="{5AF9DE20-1C36-4E65-9D02-C8B783553305}" type="parTrans" cxnId="{37F9C0EE-2B53-4EC7-AEC5-7165A865F431}">
      <dgm:prSet/>
      <dgm:spPr/>
      <dgm:t>
        <a:bodyPr/>
        <a:lstStyle/>
        <a:p>
          <a:endParaRPr lang="ru-RU"/>
        </a:p>
      </dgm:t>
    </dgm:pt>
    <dgm:pt modelId="{82259D43-7826-4B06-BEE8-E380C24BE06C}" type="sibTrans" cxnId="{37F9C0EE-2B53-4EC7-AEC5-7165A865F431}">
      <dgm:prSet/>
      <dgm:spPr/>
      <dgm:t>
        <a:bodyPr/>
        <a:lstStyle/>
        <a:p>
          <a:endParaRPr lang="ru-RU"/>
        </a:p>
      </dgm:t>
    </dgm:pt>
    <dgm:pt modelId="{1DABE970-3D09-4A92-87F7-AE4E65BB62B0}">
      <dgm:prSet custT="1"/>
      <dgm:spPr/>
      <dgm:t>
        <a:bodyPr/>
        <a:lstStyle/>
        <a:p>
          <a:pPr algn="r"/>
          <a:r>
            <a:rPr lang="ru-RU" altLang="ru-RU" sz="1400" u="none" smtClean="0">
              <a:latin typeface="Times New Roman" panose="02020603050405020304" pitchFamily="18" charset="0"/>
              <a:cs typeface="Times New Roman" panose="02020603050405020304" pitchFamily="18" charset="0"/>
            </a:rPr>
            <a:t>учитель математики МБОУ«СОШ г. Светогорска»</a:t>
          </a:r>
          <a:endParaRPr lang="ru-RU" sz="1400" u="none" dirty="0"/>
        </a:p>
      </dgm:t>
    </dgm:pt>
    <dgm:pt modelId="{12C115BB-B8A7-4999-A1A3-D93AE3E357D7}" type="parTrans" cxnId="{06B83EF8-AB15-4CEF-8733-05207E5094CA}">
      <dgm:prSet/>
      <dgm:spPr/>
      <dgm:t>
        <a:bodyPr/>
        <a:lstStyle/>
        <a:p>
          <a:endParaRPr lang="ru-RU"/>
        </a:p>
      </dgm:t>
    </dgm:pt>
    <dgm:pt modelId="{306FFEE0-8C95-4D44-B1F6-132AE7AE5B30}" type="sibTrans" cxnId="{06B83EF8-AB15-4CEF-8733-05207E5094CA}">
      <dgm:prSet/>
      <dgm:spPr/>
      <dgm:t>
        <a:bodyPr/>
        <a:lstStyle/>
        <a:p>
          <a:endParaRPr lang="ru-RU"/>
        </a:p>
      </dgm:t>
    </dgm:pt>
    <dgm:pt modelId="{A4CF3629-6617-4EDE-BEAC-652CF4EEAFAC}">
      <dgm:prSet/>
      <dgm:spPr/>
      <dgm:t>
        <a:bodyPr/>
        <a:lstStyle/>
        <a:p>
          <a:pPr algn="r"/>
          <a:r>
            <a:rPr lang="ru-RU" altLang="ru-RU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учитель русского языка и литературы МБОУ «Каменногорский ЦО»</a:t>
          </a:r>
          <a:endParaRPr lang="ru-RU" u="none" dirty="0"/>
        </a:p>
      </dgm:t>
    </dgm:pt>
    <dgm:pt modelId="{D079CEEF-10D4-4F83-ACF5-99D11FB6054C}" type="parTrans" cxnId="{01857B8F-30DF-46EE-ABF2-43E1016B7C96}">
      <dgm:prSet/>
      <dgm:spPr/>
      <dgm:t>
        <a:bodyPr/>
        <a:lstStyle/>
        <a:p>
          <a:endParaRPr lang="ru-RU"/>
        </a:p>
      </dgm:t>
    </dgm:pt>
    <dgm:pt modelId="{F1C8F0F9-D5D2-44CA-9859-35E6B8975605}" type="sibTrans" cxnId="{01857B8F-30DF-46EE-ABF2-43E1016B7C96}">
      <dgm:prSet/>
      <dgm:spPr/>
      <dgm:t>
        <a:bodyPr/>
        <a:lstStyle/>
        <a:p>
          <a:endParaRPr lang="ru-RU"/>
        </a:p>
      </dgm:t>
    </dgm:pt>
    <dgm:pt modelId="{775E06DA-AEB6-4193-B446-C2810ABFB6AE}" type="pres">
      <dgm:prSet presAssocID="{25A29B92-49CE-42DA-800E-0E59CA5D7E1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1D6DA54-2C31-4C02-B5E8-35F69366DF19}" type="pres">
      <dgm:prSet presAssocID="{34116592-3736-4200-92D0-FDAC80DDAE06}" presName="parentLin" presStyleCnt="0"/>
      <dgm:spPr/>
    </dgm:pt>
    <dgm:pt modelId="{F4750B58-D031-4ADB-B47B-FCB69F812A0A}" type="pres">
      <dgm:prSet presAssocID="{34116592-3736-4200-92D0-FDAC80DDAE06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6D886AE8-8F6F-4F6A-97CC-171D9330A406}" type="pres">
      <dgm:prSet presAssocID="{34116592-3736-4200-92D0-FDAC80DDAE06}" presName="parentText" presStyleLbl="node1" presStyleIdx="0" presStyleCnt="3" custLinFactNeighborX="-96495" custLinFactNeighborY="-330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95B353-6731-474B-86A9-957DB9CBE50C}" type="pres">
      <dgm:prSet presAssocID="{34116592-3736-4200-92D0-FDAC80DDAE06}" presName="negativeSpace" presStyleCnt="0"/>
      <dgm:spPr/>
    </dgm:pt>
    <dgm:pt modelId="{27B9C127-ED94-40A7-BA35-05DC7C8755FC}" type="pres">
      <dgm:prSet presAssocID="{34116592-3736-4200-92D0-FDAC80DDAE06}" presName="childText" presStyleLbl="conFgAcc1" presStyleIdx="0" presStyleCnt="3" custLinFactY="-49991" custLinFactNeighborX="289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E8708E-5F80-45D4-A31E-6818984E6201}" type="pres">
      <dgm:prSet presAssocID="{9B09D9B6-80BA-4764-8C09-811C5BD17CEB}" presName="spaceBetweenRectangles" presStyleCnt="0"/>
      <dgm:spPr/>
    </dgm:pt>
    <dgm:pt modelId="{B44045FD-9CB1-46D0-A824-3A96C0F599DA}" type="pres">
      <dgm:prSet presAssocID="{08F4A6CA-F399-42FE-BB53-AF8E63C3CDDA}" presName="parentLin" presStyleCnt="0"/>
      <dgm:spPr/>
    </dgm:pt>
    <dgm:pt modelId="{E2202FBC-AA98-4247-9E6E-FCD02E3AB672}" type="pres">
      <dgm:prSet presAssocID="{08F4A6CA-F399-42FE-BB53-AF8E63C3CDD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E2261949-6AE6-4392-ADF7-8D2714A7E9AF}" type="pres">
      <dgm:prSet presAssocID="{08F4A6CA-F399-42FE-BB53-AF8E63C3CDDA}" presName="parentText" presStyleLbl="node1" presStyleIdx="1" presStyleCnt="3" custLinFactX="-200" custLinFactNeighborX="-100000" custLinFactNeighborY="-63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C547B1-73C3-4AE4-B84A-B164C857CE73}" type="pres">
      <dgm:prSet presAssocID="{08F4A6CA-F399-42FE-BB53-AF8E63C3CDDA}" presName="negativeSpace" presStyleCnt="0"/>
      <dgm:spPr/>
    </dgm:pt>
    <dgm:pt modelId="{0369B3D7-E8E1-4A80-BC6E-11E400DDB3F7}" type="pres">
      <dgm:prSet presAssocID="{08F4A6CA-F399-42FE-BB53-AF8E63C3CDDA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917B64-0CC5-4792-AAD9-84E441179F78}" type="pres">
      <dgm:prSet presAssocID="{612C1AA9-CA7C-4446-903F-DBAA9EA80EF6}" presName="spaceBetweenRectangles" presStyleCnt="0"/>
      <dgm:spPr/>
    </dgm:pt>
    <dgm:pt modelId="{5DB3938A-05FA-4A67-8EF2-4D1ECACF22F8}" type="pres">
      <dgm:prSet presAssocID="{AC0B72DE-FC63-49F4-9523-568A6CA5581A}" presName="parentLin" presStyleCnt="0"/>
      <dgm:spPr/>
    </dgm:pt>
    <dgm:pt modelId="{3CBA8E22-13F1-49CF-B2FD-A1716493A5C6}" type="pres">
      <dgm:prSet presAssocID="{AC0B72DE-FC63-49F4-9523-568A6CA5581A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22EF0192-9B69-44BC-8640-180BB30CADA5}" type="pres">
      <dgm:prSet presAssocID="{AC0B72DE-FC63-49F4-9523-568A6CA5581A}" presName="parentText" presStyleLbl="node1" presStyleIdx="2" presStyleCnt="3" custLinFactNeighborX="-86682" custLinFactNeighborY="169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CC3CD7-A0A2-4BAD-8399-5554704C5A54}" type="pres">
      <dgm:prSet presAssocID="{AC0B72DE-FC63-49F4-9523-568A6CA5581A}" presName="negativeSpace" presStyleCnt="0"/>
      <dgm:spPr/>
    </dgm:pt>
    <dgm:pt modelId="{62A79662-120C-4859-9022-9C922F346516}" type="pres">
      <dgm:prSet presAssocID="{AC0B72DE-FC63-49F4-9523-568A6CA5581A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861DF5-57F2-428F-853F-8DB43E48FC80}" type="presOf" srcId="{08F4A6CA-F399-42FE-BB53-AF8E63C3CDDA}" destId="{E2261949-6AE6-4392-ADF7-8D2714A7E9AF}" srcOrd="1" destOrd="0" presId="urn:microsoft.com/office/officeart/2005/8/layout/list1"/>
    <dgm:cxn modelId="{3F847123-A76C-468B-934D-BE02DBA3DD89}" type="presOf" srcId="{90858184-D3DC-4831-90B5-6DEF5B9B4D8A}" destId="{27B9C127-ED94-40A7-BA35-05DC7C8755FC}" srcOrd="0" destOrd="0" presId="urn:microsoft.com/office/officeart/2005/8/layout/list1"/>
    <dgm:cxn modelId="{C0D557B5-79BE-417B-BAFD-C13645B55801}" type="presOf" srcId="{25A29B92-49CE-42DA-800E-0E59CA5D7E17}" destId="{775E06DA-AEB6-4193-B446-C2810ABFB6AE}" srcOrd="0" destOrd="0" presId="urn:microsoft.com/office/officeart/2005/8/layout/list1"/>
    <dgm:cxn modelId="{42BC1226-C2F2-4904-8FD2-8EBEAB6C8485}" type="presOf" srcId="{34116592-3736-4200-92D0-FDAC80DDAE06}" destId="{6D886AE8-8F6F-4F6A-97CC-171D9330A406}" srcOrd="1" destOrd="0" presId="urn:microsoft.com/office/officeart/2005/8/layout/list1"/>
    <dgm:cxn modelId="{DEA479AA-4348-4DCB-8871-831C6E84B540}" type="presOf" srcId="{AC0B72DE-FC63-49F4-9523-568A6CA5581A}" destId="{3CBA8E22-13F1-49CF-B2FD-A1716493A5C6}" srcOrd="0" destOrd="0" presId="urn:microsoft.com/office/officeart/2005/8/layout/list1"/>
    <dgm:cxn modelId="{365AFE51-C7C8-4A1A-85B0-58B7888A5FF1}" type="presOf" srcId="{A4CF3629-6617-4EDE-BEAC-652CF4EEAFAC}" destId="{62A79662-120C-4859-9022-9C922F346516}" srcOrd="0" destOrd="0" presId="urn:microsoft.com/office/officeart/2005/8/layout/list1"/>
    <dgm:cxn modelId="{D3D5D0F0-59BC-4F20-997D-87E96FFF2679}" srcId="{25A29B92-49CE-42DA-800E-0E59CA5D7E17}" destId="{AC0B72DE-FC63-49F4-9523-568A6CA5581A}" srcOrd="2" destOrd="0" parTransId="{B677BAF1-5B91-4383-89A0-232A2CCF744A}" sibTransId="{8908E92A-0FB4-4EB5-B82D-93AD5D1B44A3}"/>
    <dgm:cxn modelId="{C20E6F6A-AC02-49C1-B6A8-491E77C9D496}" srcId="{25A29B92-49CE-42DA-800E-0E59CA5D7E17}" destId="{08F4A6CA-F399-42FE-BB53-AF8E63C3CDDA}" srcOrd="1" destOrd="0" parTransId="{F41EE0E8-8B1C-45C4-96AB-7117AE0CACFC}" sibTransId="{612C1AA9-CA7C-4446-903F-DBAA9EA80EF6}"/>
    <dgm:cxn modelId="{37F9C0EE-2B53-4EC7-AEC5-7165A865F431}" srcId="{34116592-3736-4200-92D0-FDAC80DDAE06}" destId="{90858184-D3DC-4831-90B5-6DEF5B9B4D8A}" srcOrd="0" destOrd="0" parTransId="{5AF9DE20-1C36-4E65-9D02-C8B783553305}" sibTransId="{82259D43-7826-4B06-BEE8-E380C24BE06C}"/>
    <dgm:cxn modelId="{0360FCA9-4C5F-4C70-9FDA-636C97548CD9}" srcId="{25A29B92-49CE-42DA-800E-0E59CA5D7E17}" destId="{34116592-3736-4200-92D0-FDAC80DDAE06}" srcOrd="0" destOrd="0" parTransId="{380AE065-3E00-40D8-BE73-58D7EE3171ED}" sibTransId="{9B09D9B6-80BA-4764-8C09-811C5BD17CEB}"/>
    <dgm:cxn modelId="{E770C186-946B-46CA-AF61-50D136FD93D3}" type="presOf" srcId="{AC0B72DE-FC63-49F4-9523-568A6CA5581A}" destId="{22EF0192-9B69-44BC-8640-180BB30CADA5}" srcOrd="1" destOrd="0" presId="urn:microsoft.com/office/officeart/2005/8/layout/list1"/>
    <dgm:cxn modelId="{22E74C2F-C9F9-4761-B016-DBF97881D3F0}" type="presOf" srcId="{08F4A6CA-F399-42FE-BB53-AF8E63C3CDDA}" destId="{E2202FBC-AA98-4247-9E6E-FCD02E3AB672}" srcOrd="0" destOrd="0" presId="urn:microsoft.com/office/officeart/2005/8/layout/list1"/>
    <dgm:cxn modelId="{7C9F0183-2560-4A1D-8EFA-B1DCA84CD26C}" type="presOf" srcId="{34116592-3736-4200-92D0-FDAC80DDAE06}" destId="{F4750B58-D031-4ADB-B47B-FCB69F812A0A}" srcOrd="0" destOrd="0" presId="urn:microsoft.com/office/officeart/2005/8/layout/list1"/>
    <dgm:cxn modelId="{01857B8F-30DF-46EE-ABF2-43E1016B7C96}" srcId="{AC0B72DE-FC63-49F4-9523-568A6CA5581A}" destId="{A4CF3629-6617-4EDE-BEAC-652CF4EEAFAC}" srcOrd="0" destOrd="0" parTransId="{D079CEEF-10D4-4F83-ACF5-99D11FB6054C}" sibTransId="{F1C8F0F9-D5D2-44CA-9859-35E6B8975605}"/>
    <dgm:cxn modelId="{06B83EF8-AB15-4CEF-8733-05207E5094CA}" srcId="{08F4A6CA-F399-42FE-BB53-AF8E63C3CDDA}" destId="{1DABE970-3D09-4A92-87F7-AE4E65BB62B0}" srcOrd="0" destOrd="0" parTransId="{12C115BB-B8A7-4999-A1A3-D93AE3E357D7}" sibTransId="{306FFEE0-8C95-4D44-B1F6-132AE7AE5B30}"/>
    <dgm:cxn modelId="{E419FA1C-3292-471C-9926-F63B73616665}" type="presOf" srcId="{1DABE970-3D09-4A92-87F7-AE4E65BB62B0}" destId="{0369B3D7-E8E1-4A80-BC6E-11E400DDB3F7}" srcOrd="0" destOrd="0" presId="urn:microsoft.com/office/officeart/2005/8/layout/list1"/>
    <dgm:cxn modelId="{4BDAF374-11F6-4BA3-8F30-E5FA81DFE4BA}" type="presParOf" srcId="{775E06DA-AEB6-4193-B446-C2810ABFB6AE}" destId="{21D6DA54-2C31-4C02-B5E8-35F69366DF19}" srcOrd="0" destOrd="0" presId="urn:microsoft.com/office/officeart/2005/8/layout/list1"/>
    <dgm:cxn modelId="{2EC06D18-1B72-427B-8543-3CD7BB3B5C69}" type="presParOf" srcId="{21D6DA54-2C31-4C02-B5E8-35F69366DF19}" destId="{F4750B58-D031-4ADB-B47B-FCB69F812A0A}" srcOrd="0" destOrd="0" presId="urn:microsoft.com/office/officeart/2005/8/layout/list1"/>
    <dgm:cxn modelId="{7AD4255C-B595-429C-B585-5FDBF804194C}" type="presParOf" srcId="{21D6DA54-2C31-4C02-B5E8-35F69366DF19}" destId="{6D886AE8-8F6F-4F6A-97CC-171D9330A406}" srcOrd="1" destOrd="0" presId="urn:microsoft.com/office/officeart/2005/8/layout/list1"/>
    <dgm:cxn modelId="{CA5E2809-AE04-4626-BD86-C8A98EC9A34D}" type="presParOf" srcId="{775E06DA-AEB6-4193-B446-C2810ABFB6AE}" destId="{CE95B353-6731-474B-86A9-957DB9CBE50C}" srcOrd="1" destOrd="0" presId="urn:microsoft.com/office/officeart/2005/8/layout/list1"/>
    <dgm:cxn modelId="{054BD3FD-D820-441F-8C84-94BECF47BBCF}" type="presParOf" srcId="{775E06DA-AEB6-4193-B446-C2810ABFB6AE}" destId="{27B9C127-ED94-40A7-BA35-05DC7C8755FC}" srcOrd="2" destOrd="0" presId="urn:microsoft.com/office/officeart/2005/8/layout/list1"/>
    <dgm:cxn modelId="{05B61561-50C9-417A-B8C9-7CBC82B8EAC7}" type="presParOf" srcId="{775E06DA-AEB6-4193-B446-C2810ABFB6AE}" destId="{16E8708E-5F80-45D4-A31E-6818984E6201}" srcOrd="3" destOrd="0" presId="urn:microsoft.com/office/officeart/2005/8/layout/list1"/>
    <dgm:cxn modelId="{7B816240-D74A-4DB9-924C-FFCE5708083D}" type="presParOf" srcId="{775E06DA-AEB6-4193-B446-C2810ABFB6AE}" destId="{B44045FD-9CB1-46D0-A824-3A96C0F599DA}" srcOrd="4" destOrd="0" presId="urn:microsoft.com/office/officeart/2005/8/layout/list1"/>
    <dgm:cxn modelId="{D07D37C8-ABD4-4CB2-B0C3-BF352700ACA1}" type="presParOf" srcId="{B44045FD-9CB1-46D0-A824-3A96C0F599DA}" destId="{E2202FBC-AA98-4247-9E6E-FCD02E3AB672}" srcOrd="0" destOrd="0" presId="urn:microsoft.com/office/officeart/2005/8/layout/list1"/>
    <dgm:cxn modelId="{274A7382-38BB-4904-AE29-5CA608E7382A}" type="presParOf" srcId="{B44045FD-9CB1-46D0-A824-3A96C0F599DA}" destId="{E2261949-6AE6-4392-ADF7-8D2714A7E9AF}" srcOrd="1" destOrd="0" presId="urn:microsoft.com/office/officeart/2005/8/layout/list1"/>
    <dgm:cxn modelId="{8B1A75CA-64DA-43FE-A490-EC9C5DB381CE}" type="presParOf" srcId="{775E06DA-AEB6-4193-B446-C2810ABFB6AE}" destId="{D3C547B1-73C3-4AE4-B84A-B164C857CE73}" srcOrd="5" destOrd="0" presId="urn:microsoft.com/office/officeart/2005/8/layout/list1"/>
    <dgm:cxn modelId="{A362D8DF-A982-4E88-BB26-9817D9A4DBC8}" type="presParOf" srcId="{775E06DA-AEB6-4193-B446-C2810ABFB6AE}" destId="{0369B3D7-E8E1-4A80-BC6E-11E400DDB3F7}" srcOrd="6" destOrd="0" presId="urn:microsoft.com/office/officeart/2005/8/layout/list1"/>
    <dgm:cxn modelId="{5F4DA847-BC85-4566-B754-B00098650DE5}" type="presParOf" srcId="{775E06DA-AEB6-4193-B446-C2810ABFB6AE}" destId="{FD917B64-0CC5-4792-AAD9-84E441179F78}" srcOrd="7" destOrd="0" presId="urn:microsoft.com/office/officeart/2005/8/layout/list1"/>
    <dgm:cxn modelId="{F72F0430-5285-4737-857C-BA89124A6EC9}" type="presParOf" srcId="{775E06DA-AEB6-4193-B446-C2810ABFB6AE}" destId="{5DB3938A-05FA-4A67-8EF2-4D1ECACF22F8}" srcOrd="8" destOrd="0" presId="urn:microsoft.com/office/officeart/2005/8/layout/list1"/>
    <dgm:cxn modelId="{A288037D-0E09-4CA0-8B60-CBA9770E2A14}" type="presParOf" srcId="{5DB3938A-05FA-4A67-8EF2-4D1ECACF22F8}" destId="{3CBA8E22-13F1-49CF-B2FD-A1716493A5C6}" srcOrd="0" destOrd="0" presId="urn:microsoft.com/office/officeart/2005/8/layout/list1"/>
    <dgm:cxn modelId="{DCED3F4E-DEFC-4F3D-8898-77E07020DDAE}" type="presParOf" srcId="{5DB3938A-05FA-4A67-8EF2-4D1ECACF22F8}" destId="{22EF0192-9B69-44BC-8640-180BB30CADA5}" srcOrd="1" destOrd="0" presId="urn:microsoft.com/office/officeart/2005/8/layout/list1"/>
    <dgm:cxn modelId="{EAA73811-B248-47C7-8167-2CE403919E33}" type="presParOf" srcId="{775E06DA-AEB6-4193-B446-C2810ABFB6AE}" destId="{73CC3CD7-A0A2-4BAD-8399-5554704C5A54}" srcOrd="9" destOrd="0" presId="urn:microsoft.com/office/officeart/2005/8/layout/list1"/>
    <dgm:cxn modelId="{B92B64EF-6077-4587-8856-CAA8275E64BF}" type="presParOf" srcId="{775E06DA-AEB6-4193-B446-C2810ABFB6AE}" destId="{62A79662-120C-4859-9022-9C922F34651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A29B92-49CE-42DA-800E-0E59CA5D7E17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116592-3736-4200-92D0-FDAC80DDAE06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Обществознание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0AE065-3E00-40D8-BE73-58D7EE3171ED}" type="parTrans" cxnId="{0360FCA9-4C5F-4C70-9FDA-636C97548CD9}">
      <dgm:prSet/>
      <dgm:spPr/>
      <dgm:t>
        <a:bodyPr/>
        <a:lstStyle/>
        <a:p>
          <a:endParaRPr lang="ru-RU"/>
        </a:p>
      </dgm:t>
    </dgm:pt>
    <dgm:pt modelId="{9B09D9B6-80BA-4764-8C09-811C5BD17CEB}" type="sibTrans" cxnId="{0360FCA9-4C5F-4C70-9FDA-636C97548CD9}">
      <dgm:prSet/>
      <dgm:spPr/>
      <dgm:t>
        <a:bodyPr/>
        <a:lstStyle/>
        <a:p>
          <a:endParaRPr lang="ru-RU"/>
        </a:p>
      </dgm:t>
    </dgm:pt>
    <dgm:pt modelId="{08F4A6CA-F399-42FE-BB53-AF8E63C3CDDA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Информатика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1EE0E8-8B1C-45C4-96AB-7117AE0CACFC}" type="parTrans" cxnId="{C20E6F6A-AC02-49C1-B6A8-491E77C9D496}">
      <dgm:prSet/>
      <dgm:spPr/>
      <dgm:t>
        <a:bodyPr/>
        <a:lstStyle/>
        <a:p>
          <a:endParaRPr lang="ru-RU"/>
        </a:p>
      </dgm:t>
    </dgm:pt>
    <dgm:pt modelId="{612C1AA9-CA7C-4446-903F-DBAA9EA80EF6}" type="sibTrans" cxnId="{C20E6F6A-AC02-49C1-B6A8-491E77C9D496}">
      <dgm:prSet/>
      <dgm:spPr/>
      <dgm:t>
        <a:bodyPr/>
        <a:lstStyle/>
        <a:p>
          <a:endParaRPr lang="ru-RU"/>
        </a:p>
      </dgm:t>
    </dgm:pt>
    <dgm:pt modelId="{AC0B72DE-FC63-49F4-9523-568A6CA5581A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Физика </a:t>
          </a:r>
          <a:endParaRPr lang="ru-RU" sz="2000" dirty="0"/>
        </a:p>
      </dgm:t>
    </dgm:pt>
    <dgm:pt modelId="{B677BAF1-5B91-4383-89A0-232A2CCF744A}" type="parTrans" cxnId="{D3D5D0F0-59BC-4F20-997D-87E96FFF2679}">
      <dgm:prSet/>
      <dgm:spPr/>
      <dgm:t>
        <a:bodyPr/>
        <a:lstStyle/>
        <a:p>
          <a:endParaRPr lang="ru-RU"/>
        </a:p>
      </dgm:t>
    </dgm:pt>
    <dgm:pt modelId="{8908E92A-0FB4-4EB5-B82D-93AD5D1B44A3}" type="sibTrans" cxnId="{D3D5D0F0-59BC-4F20-997D-87E96FFF2679}">
      <dgm:prSet/>
      <dgm:spPr/>
      <dgm:t>
        <a:bodyPr/>
        <a:lstStyle/>
        <a:p>
          <a:endParaRPr lang="ru-RU"/>
        </a:p>
      </dgm:t>
    </dgm:pt>
    <dgm:pt modelId="{1B4D0EA4-5661-49BD-A5E4-7044DEF64FB0}">
      <dgm:prSet custT="1"/>
      <dgm:spPr/>
      <dgm:t>
        <a:bodyPr/>
        <a:lstStyle/>
        <a:p>
          <a:pPr algn="r"/>
          <a:r>
            <a:rPr lang="ru-RU" altLang="ru-RU" sz="140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учитель истории и обществознания МБОУ «СОШ № 10»</a:t>
          </a:r>
          <a:endParaRPr lang="ru-RU" sz="1400" u="none" dirty="0"/>
        </a:p>
      </dgm:t>
    </dgm:pt>
    <dgm:pt modelId="{55C34DC5-1F55-4912-8AAD-0118D1C6F2A6}" type="parTrans" cxnId="{4B0B438B-FF7A-44F8-89E8-F19E85C0AAD9}">
      <dgm:prSet/>
      <dgm:spPr/>
      <dgm:t>
        <a:bodyPr/>
        <a:lstStyle/>
        <a:p>
          <a:endParaRPr lang="ru-RU"/>
        </a:p>
      </dgm:t>
    </dgm:pt>
    <dgm:pt modelId="{E9B88889-3B19-4A41-8CB3-E12BB6E99525}" type="sibTrans" cxnId="{4B0B438B-FF7A-44F8-89E8-F19E85C0AAD9}">
      <dgm:prSet/>
      <dgm:spPr/>
      <dgm:t>
        <a:bodyPr/>
        <a:lstStyle/>
        <a:p>
          <a:endParaRPr lang="ru-RU"/>
        </a:p>
      </dgm:t>
    </dgm:pt>
    <dgm:pt modelId="{6D43A4C3-9719-43B8-914A-D7FA01233B95}">
      <dgm:prSet custT="1"/>
      <dgm:spPr/>
      <dgm:t>
        <a:bodyPr/>
        <a:lstStyle/>
        <a:p>
          <a:pPr algn="r"/>
          <a:endParaRPr lang="ru-RU" sz="1400" u="none" dirty="0">
            <a:solidFill>
              <a:srgbClr val="000066"/>
            </a:solidFill>
          </a:endParaRPr>
        </a:p>
      </dgm:t>
    </dgm:pt>
    <dgm:pt modelId="{4722BA9E-E247-4660-8BAA-4082562BBEF6}" type="parTrans" cxnId="{ED18FDC8-1872-4C96-B323-BE722E3F1128}">
      <dgm:prSet/>
      <dgm:spPr/>
      <dgm:t>
        <a:bodyPr/>
        <a:lstStyle/>
        <a:p>
          <a:endParaRPr lang="ru-RU"/>
        </a:p>
      </dgm:t>
    </dgm:pt>
    <dgm:pt modelId="{724D0DD2-CF11-44E3-BFF6-CA22BF080C5F}" type="sibTrans" cxnId="{ED18FDC8-1872-4C96-B323-BE722E3F1128}">
      <dgm:prSet/>
      <dgm:spPr/>
      <dgm:t>
        <a:bodyPr/>
        <a:lstStyle/>
        <a:p>
          <a:endParaRPr lang="ru-RU"/>
        </a:p>
      </dgm:t>
    </dgm:pt>
    <dgm:pt modelId="{AC81400B-DAEC-428A-A27E-CEB38A1D31A7}">
      <dgm:prSet custT="1"/>
      <dgm:spPr/>
      <dgm:t>
        <a:bodyPr/>
        <a:lstStyle/>
        <a:p>
          <a:pPr algn="r"/>
          <a:r>
            <a:rPr lang="ru-RU" altLang="ru-RU" sz="1400" u="none" smtClean="0">
              <a:latin typeface="Times New Roman" panose="02020603050405020304" pitchFamily="18" charset="0"/>
              <a:cs typeface="Times New Roman" panose="02020603050405020304" pitchFamily="18" charset="0"/>
            </a:rPr>
            <a:t>учитель информатики МБОУ «СОШ г. Светогорска»</a:t>
          </a:r>
          <a:endParaRPr lang="ru-RU" sz="1400" u="none" dirty="0"/>
        </a:p>
      </dgm:t>
    </dgm:pt>
    <dgm:pt modelId="{90927CA7-4DDA-4FA5-B8D6-F510725C12E7}" type="parTrans" cxnId="{F27E36C5-5DF0-4395-B138-5DB48C904E34}">
      <dgm:prSet/>
      <dgm:spPr/>
      <dgm:t>
        <a:bodyPr/>
        <a:lstStyle/>
        <a:p>
          <a:endParaRPr lang="ru-RU"/>
        </a:p>
      </dgm:t>
    </dgm:pt>
    <dgm:pt modelId="{B1BEB375-25A5-4648-8CFE-9435D0077946}" type="sibTrans" cxnId="{F27E36C5-5DF0-4395-B138-5DB48C904E34}">
      <dgm:prSet/>
      <dgm:spPr/>
      <dgm:t>
        <a:bodyPr/>
        <a:lstStyle/>
        <a:p>
          <a:endParaRPr lang="ru-RU"/>
        </a:p>
      </dgm:t>
    </dgm:pt>
    <dgm:pt modelId="{AC906FFB-CEAD-4C4A-8913-ACF454EDD993}">
      <dgm:prSet custT="1"/>
      <dgm:spPr/>
      <dgm:t>
        <a:bodyPr/>
        <a:lstStyle/>
        <a:p>
          <a:pPr algn="r"/>
          <a:r>
            <a:rPr lang="ru-RU" altLang="ru-RU" sz="140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учитель физики МБОУ«СОШ г. Светогорска»</a:t>
          </a:r>
          <a:endParaRPr lang="ru-RU" sz="1400" u="none" dirty="0"/>
        </a:p>
      </dgm:t>
    </dgm:pt>
    <dgm:pt modelId="{05B72911-DA75-407D-B9C3-6F735C089DFD}" type="parTrans" cxnId="{759FA1AC-026F-479F-9F62-05ECACCFDAEC}">
      <dgm:prSet/>
      <dgm:spPr/>
      <dgm:t>
        <a:bodyPr/>
        <a:lstStyle/>
        <a:p>
          <a:endParaRPr lang="ru-RU"/>
        </a:p>
      </dgm:t>
    </dgm:pt>
    <dgm:pt modelId="{7E0D3CF0-703A-48FB-BCE1-FE7CE008E8FD}" type="sibTrans" cxnId="{759FA1AC-026F-479F-9F62-05ECACCFDAEC}">
      <dgm:prSet/>
      <dgm:spPr/>
      <dgm:t>
        <a:bodyPr/>
        <a:lstStyle/>
        <a:p>
          <a:endParaRPr lang="ru-RU"/>
        </a:p>
      </dgm:t>
    </dgm:pt>
    <dgm:pt modelId="{775E06DA-AEB6-4193-B446-C2810ABFB6AE}" type="pres">
      <dgm:prSet presAssocID="{25A29B92-49CE-42DA-800E-0E59CA5D7E1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1D6DA54-2C31-4C02-B5E8-35F69366DF19}" type="pres">
      <dgm:prSet presAssocID="{34116592-3736-4200-92D0-FDAC80DDAE06}" presName="parentLin" presStyleCnt="0"/>
      <dgm:spPr/>
    </dgm:pt>
    <dgm:pt modelId="{F4750B58-D031-4ADB-B47B-FCB69F812A0A}" type="pres">
      <dgm:prSet presAssocID="{34116592-3736-4200-92D0-FDAC80DDAE06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6D886AE8-8F6F-4F6A-97CC-171D9330A406}" type="pres">
      <dgm:prSet presAssocID="{34116592-3736-4200-92D0-FDAC80DDAE06}" presName="parentText" presStyleLbl="node1" presStyleIdx="0" presStyleCnt="3" custLinFactX="-21500" custLinFactNeighborX="-100000" custLinFactNeighborY="-4462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95B353-6731-474B-86A9-957DB9CBE50C}" type="pres">
      <dgm:prSet presAssocID="{34116592-3736-4200-92D0-FDAC80DDAE06}" presName="negativeSpace" presStyleCnt="0"/>
      <dgm:spPr/>
    </dgm:pt>
    <dgm:pt modelId="{27B9C127-ED94-40A7-BA35-05DC7C8755FC}" type="pres">
      <dgm:prSet presAssocID="{34116592-3736-4200-92D0-FDAC80DDAE06}" presName="childText" presStyleLbl="conFgAcc1" presStyleIdx="0" presStyleCnt="3" custLinFactY="-4773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E8708E-5F80-45D4-A31E-6818984E6201}" type="pres">
      <dgm:prSet presAssocID="{9B09D9B6-80BA-4764-8C09-811C5BD17CEB}" presName="spaceBetweenRectangles" presStyleCnt="0"/>
      <dgm:spPr/>
    </dgm:pt>
    <dgm:pt modelId="{B44045FD-9CB1-46D0-A824-3A96C0F599DA}" type="pres">
      <dgm:prSet presAssocID="{08F4A6CA-F399-42FE-BB53-AF8E63C3CDDA}" presName="parentLin" presStyleCnt="0"/>
      <dgm:spPr/>
    </dgm:pt>
    <dgm:pt modelId="{E2202FBC-AA98-4247-9E6E-FCD02E3AB672}" type="pres">
      <dgm:prSet presAssocID="{08F4A6CA-F399-42FE-BB53-AF8E63C3CDD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E2261949-6AE6-4392-ADF7-8D2714A7E9AF}" type="pres">
      <dgm:prSet presAssocID="{08F4A6CA-F399-42FE-BB53-AF8E63C3CDDA}" presName="parentText" presStyleLbl="node1" presStyleIdx="1" presStyleCnt="3" custLinFactNeighborX="-100000" custLinFactNeighborY="148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C547B1-73C3-4AE4-B84A-B164C857CE73}" type="pres">
      <dgm:prSet presAssocID="{08F4A6CA-F399-42FE-BB53-AF8E63C3CDDA}" presName="negativeSpace" presStyleCnt="0"/>
      <dgm:spPr/>
    </dgm:pt>
    <dgm:pt modelId="{0369B3D7-E8E1-4A80-BC6E-11E400DDB3F7}" type="pres">
      <dgm:prSet presAssocID="{08F4A6CA-F399-42FE-BB53-AF8E63C3CDDA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917B64-0CC5-4792-AAD9-84E441179F78}" type="pres">
      <dgm:prSet presAssocID="{612C1AA9-CA7C-4446-903F-DBAA9EA80EF6}" presName="spaceBetweenRectangles" presStyleCnt="0"/>
      <dgm:spPr/>
    </dgm:pt>
    <dgm:pt modelId="{5DB3938A-05FA-4A67-8EF2-4D1ECACF22F8}" type="pres">
      <dgm:prSet presAssocID="{AC0B72DE-FC63-49F4-9523-568A6CA5581A}" presName="parentLin" presStyleCnt="0"/>
      <dgm:spPr/>
    </dgm:pt>
    <dgm:pt modelId="{3CBA8E22-13F1-49CF-B2FD-A1716493A5C6}" type="pres">
      <dgm:prSet presAssocID="{AC0B72DE-FC63-49F4-9523-568A6CA5581A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22EF0192-9B69-44BC-8640-180BB30CADA5}" type="pres">
      <dgm:prSet presAssocID="{AC0B72DE-FC63-49F4-9523-568A6CA5581A}" presName="parentText" presStyleLbl="node1" presStyleIdx="2" presStyleCnt="3" custLinFactNeighborX="-100000" custLinFactNeighborY="83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CC3CD7-A0A2-4BAD-8399-5554704C5A54}" type="pres">
      <dgm:prSet presAssocID="{AC0B72DE-FC63-49F4-9523-568A6CA5581A}" presName="negativeSpace" presStyleCnt="0"/>
      <dgm:spPr/>
    </dgm:pt>
    <dgm:pt modelId="{62A79662-120C-4859-9022-9C922F346516}" type="pres">
      <dgm:prSet presAssocID="{AC0B72DE-FC63-49F4-9523-568A6CA5581A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18FDC8-1872-4C96-B323-BE722E3F1128}" srcId="{34116592-3736-4200-92D0-FDAC80DDAE06}" destId="{6D43A4C3-9719-43B8-914A-D7FA01233B95}" srcOrd="0" destOrd="0" parTransId="{4722BA9E-E247-4660-8BAA-4082562BBEF6}" sibTransId="{724D0DD2-CF11-44E3-BFF6-CA22BF080C5F}"/>
    <dgm:cxn modelId="{1F861DF5-57F2-428F-853F-8DB43E48FC80}" type="presOf" srcId="{08F4A6CA-F399-42FE-BB53-AF8E63C3CDDA}" destId="{E2261949-6AE6-4392-ADF7-8D2714A7E9AF}" srcOrd="1" destOrd="0" presId="urn:microsoft.com/office/officeart/2005/8/layout/list1"/>
    <dgm:cxn modelId="{4B0B438B-FF7A-44F8-89E8-F19E85C0AAD9}" srcId="{34116592-3736-4200-92D0-FDAC80DDAE06}" destId="{1B4D0EA4-5661-49BD-A5E4-7044DEF64FB0}" srcOrd="1" destOrd="0" parTransId="{55C34DC5-1F55-4912-8AAD-0118D1C6F2A6}" sibTransId="{E9B88889-3B19-4A41-8CB3-E12BB6E99525}"/>
    <dgm:cxn modelId="{C0D557B5-79BE-417B-BAFD-C13645B55801}" type="presOf" srcId="{25A29B92-49CE-42DA-800E-0E59CA5D7E17}" destId="{775E06DA-AEB6-4193-B446-C2810ABFB6AE}" srcOrd="0" destOrd="0" presId="urn:microsoft.com/office/officeart/2005/8/layout/list1"/>
    <dgm:cxn modelId="{42BC1226-C2F2-4904-8FD2-8EBEAB6C8485}" type="presOf" srcId="{34116592-3736-4200-92D0-FDAC80DDAE06}" destId="{6D886AE8-8F6F-4F6A-97CC-171D9330A406}" srcOrd="1" destOrd="0" presId="urn:microsoft.com/office/officeart/2005/8/layout/list1"/>
    <dgm:cxn modelId="{DEA479AA-4348-4DCB-8871-831C6E84B540}" type="presOf" srcId="{AC0B72DE-FC63-49F4-9523-568A6CA5581A}" destId="{3CBA8E22-13F1-49CF-B2FD-A1716493A5C6}" srcOrd="0" destOrd="0" presId="urn:microsoft.com/office/officeart/2005/8/layout/list1"/>
    <dgm:cxn modelId="{9452A4FC-BCC3-4EF3-AF5A-8D35CFD181F5}" type="presOf" srcId="{1B4D0EA4-5661-49BD-A5E4-7044DEF64FB0}" destId="{27B9C127-ED94-40A7-BA35-05DC7C8755FC}" srcOrd="0" destOrd="1" presId="urn:microsoft.com/office/officeart/2005/8/layout/list1"/>
    <dgm:cxn modelId="{D3D5D0F0-59BC-4F20-997D-87E96FFF2679}" srcId="{25A29B92-49CE-42DA-800E-0E59CA5D7E17}" destId="{AC0B72DE-FC63-49F4-9523-568A6CA5581A}" srcOrd="2" destOrd="0" parTransId="{B677BAF1-5B91-4383-89A0-232A2CCF744A}" sibTransId="{8908E92A-0FB4-4EB5-B82D-93AD5D1B44A3}"/>
    <dgm:cxn modelId="{C20E6F6A-AC02-49C1-B6A8-491E77C9D496}" srcId="{25A29B92-49CE-42DA-800E-0E59CA5D7E17}" destId="{08F4A6CA-F399-42FE-BB53-AF8E63C3CDDA}" srcOrd="1" destOrd="0" parTransId="{F41EE0E8-8B1C-45C4-96AB-7117AE0CACFC}" sibTransId="{612C1AA9-CA7C-4446-903F-DBAA9EA80EF6}"/>
    <dgm:cxn modelId="{759FA1AC-026F-479F-9F62-05ECACCFDAEC}" srcId="{AC0B72DE-FC63-49F4-9523-568A6CA5581A}" destId="{AC906FFB-CEAD-4C4A-8913-ACF454EDD993}" srcOrd="0" destOrd="0" parTransId="{05B72911-DA75-407D-B9C3-6F735C089DFD}" sibTransId="{7E0D3CF0-703A-48FB-BCE1-FE7CE008E8FD}"/>
    <dgm:cxn modelId="{0360FCA9-4C5F-4C70-9FDA-636C97548CD9}" srcId="{25A29B92-49CE-42DA-800E-0E59CA5D7E17}" destId="{34116592-3736-4200-92D0-FDAC80DDAE06}" srcOrd="0" destOrd="0" parTransId="{380AE065-3E00-40D8-BE73-58D7EE3171ED}" sibTransId="{9B09D9B6-80BA-4764-8C09-811C5BD17CEB}"/>
    <dgm:cxn modelId="{E770C186-946B-46CA-AF61-50D136FD93D3}" type="presOf" srcId="{AC0B72DE-FC63-49F4-9523-568A6CA5581A}" destId="{22EF0192-9B69-44BC-8640-180BB30CADA5}" srcOrd="1" destOrd="0" presId="urn:microsoft.com/office/officeart/2005/8/layout/list1"/>
    <dgm:cxn modelId="{29CBBBAF-63E8-41A6-B74B-2614483BD58D}" type="presOf" srcId="{AC81400B-DAEC-428A-A27E-CEB38A1D31A7}" destId="{0369B3D7-E8E1-4A80-BC6E-11E400DDB3F7}" srcOrd="0" destOrd="0" presId="urn:microsoft.com/office/officeart/2005/8/layout/list1"/>
    <dgm:cxn modelId="{22E74C2F-C9F9-4761-B016-DBF97881D3F0}" type="presOf" srcId="{08F4A6CA-F399-42FE-BB53-AF8E63C3CDDA}" destId="{E2202FBC-AA98-4247-9E6E-FCD02E3AB672}" srcOrd="0" destOrd="0" presId="urn:microsoft.com/office/officeart/2005/8/layout/list1"/>
    <dgm:cxn modelId="{7C9F0183-2560-4A1D-8EFA-B1DCA84CD26C}" type="presOf" srcId="{34116592-3736-4200-92D0-FDAC80DDAE06}" destId="{F4750B58-D031-4ADB-B47B-FCB69F812A0A}" srcOrd="0" destOrd="0" presId="urn:microsoft.com/office/officeart/2005/8/layout/list1"/>
    <dgm:cxn modelId="{F27E36C5-5DF0-4395-B138-5DB48C904E34}" srcId="{08F4A6CA-F399-42FE-BB53-AF8E63C3CDDA}" destId="{AC81400B-DAEC-428A-A27E-CEB38A1D31A7}" srcOrd="0" destOrd="0" parTransId="{90927CA7-4DDA-4FA5-B8D6-F510725C12E7}" sibTransId="{B1BEB375-25A5-4648-8CFE-9435D0077946}"/>
    <dgm:cxn modelId="{543BBA9C-75EA-4EAA-A68C-90CBE7F73DD7}" type="presOf" srcId="{AC906FFB-CEAD-4C4A-8913-ACF454EDD993}" destId="{62A79662-120C-4859-9022-9C922F346516}" srcOrd="0" destOrd="0" presId="urn:microsoft.com/office/officeart/2005/8/layout/list1"/>
    <dgm:cxn modelId="{302367BB-19B4-45F1-BDD8-020D284FB4FF}" type="presOf" srcId="{6D43A4C3-9719-43B8-914A-D7FA01233B95}" destId="{27B9C127-ED94-40A7-BA35-05DC7C8755FC}" srcOrd="0" destOrd="0" presId="urn:microsoft.com/office/officeart/2005/8/layout/list1"/>
    <dgm:cxn modelId="{4BDAF374-11F6-4BA3-8F30-E5FA81DFE4BA}" type="presParOf" srcId="{775E06DA-AEB6-4193-B446-C2810ABFB6AE}" destId="{21D6DA54-2C31-4C02-B5E8-35F69366DF19}" srcOrd="0" destOrd="0" presId="urn:microsoft.com/office/officeart/2005/8/layout/list1"/>
    <dgm:cxn modelId="{2EC06D18-1B72-427B-8543-3CD7BB3B5C69}" type="presParOf" srcId="{21D6DA54-2C31-4C02-B5E8-35F69366DF19}" destId="{F4750B58-D031-4ADB-B47B-FCB69F812A0A}" srcOrd="0" destOrd="0" presId="urn:microsoft.com/office/officeart/2005/8/layout/list1"/>
    <dgm:cxn modelId="{7AD4255C-B595-429C-B585-5FDBF804194C}" type="presParOf" srcId="{21D6DA54-2C31-4C02-B5E8-35F69366DF19}" destId="{6D886AE8-8F6F-4F6A-97CC-171D9330A406}" srcOrd="1" destOrd="0" presId="urn:microsoft.com/office/officeart/2005/8/layout/list1"/>
    <dgm:cxn modelId="{CA5E2809-AE04-4626-BD86-C8A98EC9A34D}" type="presParOf" srcId="{775E06DA-AEB6-4193-B446-C2810ABFB6AE}" destId="{CE95B353-6731-474B-86A9-957DB9CBE50C}" srcOrd="1" destOrd="0" presId="urn:microsoft.com/office/officeart/2005/8/layout/list1"/>
    <dgm:cxn modelId="{054BD3FD-D820-441F-8C84-94BECF47BBCF}" type="presParOf" srcId="{775E06DA-AEB6-4193-B446-C2810ABFB6AE}" destId="{27B9C127-ED94-40A7-BA35-05DC7C8755FC}" srcOrd="2" destOrd="0" presId="urn:microsoft.com/office/officeart/2005/8/layout/list1"/>
    <dgm:cxn modelId="{05B61561-50C9-417A-B8C9-7CBC82B8EAC7}" type="presParOf" srcId="{775E06DA-AEB6-4193-B446-C2810ABFB6AE}" destId="{16E8708E-5F80-45D4-A31E-6818984E6201}" srcOrd="3" destOrd="0" presId="urn:microsoft.com/office/officeart/2005/8/layout/list1"/>
    <dgm:cxn modelId="{7B816240-D74A-4DB9-924C-FFCE5708083D}" type="presParOf" srcId="{775E06DA-AEB6-4193-B446-C2810ABFB6AE}" destId="{B44045FD-9CB1-46D0-A824-3A96C0F599DA}" srcOrd="4" destOrd="0" presId="urn:microsoft.com/office/officeart/2005/8/layout/list1"/>
    <dgm:cxn modelId="{D07D37C8-ABD4-4CB2-B0C3-BF352700ACA1}" type="presParOf" srcId="{B44045FD-9CB1-46D0-A824-3A96C0F599DA}" destId="{E2202FBC-AA98-4247-9E6E-FCD02E3AB672}" srcOrd="0" destOrd="0" presId="urn:microsoft.com/office/officeart/2005/8/layout/list1"/>
    <dgm:cxn modelId="{274A7382-38BB-4904-AE29-5CA608E7382A}" type="presParOf" srcId="{B44045FD-9CB1-46D0-A824-3A96C0F599DA}" destId="{E2261949-6AE6-4392-ADF7-8D2714A7E9AF}" srcOrd="1" destOrd="0" presId="urn:microsoft.com/office/officeart/2005/8/layout/list1"/>
    <dgm:cxn modelId="{8B1A75CA-64DA-43FE-A490-EC9C5DB381CE}" type="presParOf" srcId="{775E06DA-AEB6-4193-B446-C2810ABFB6AE}" destId="{D3C547B1-73C3-4AE4-B84A-B164C857CE73}" srcOrd="5" destOrd="0" presId="urn:microsoft.com/office/officeart/2005/8/layout/list1"/>
    <dgm:cxn modelId="{A362D8DF-A982-4E88-BB26-9817D9A4DBC8}" type="presParOf" srcId="{775E06DA-AEB6-4193-B446-C2810ABFB6AE}" destId="{0369B3D7-E8E1-4A80-BC6E-11E400DDB3F7}" srcOrd="6" destOrd="0" presId="urn:microsoft.com/office/officeart/2005/8/layout/list1"/>
    <dgm:cxn modelId="{5F4DA847-BC85-4566-B754-B00098650DE5}" type="presParOf" srcId="{775E06DA-AEB6-4193-B446-C2810ABFB6AE}" destId="{FD917B64-0CC5-4792-AAD9-84E441179F78}" srcOrd="7" destOrd="0" presId="urn:microsoft.com/office/officeart/2005/8/layout/list1"/>
    <dgm:cxn modelId="{F72F0430-5285-4737-857C-BA89124A6EC9}" type="presParOf" srcId="{775E06DA-AEB6-4193-B446-C2810ABFB6AE}" destId="{5DB3938A-05FA-4A67-8EF2-4D1ECACF22F8}" srcOrd="8" destOrd="0" presId="urn:microsoft.com/office/officeart/2005/8/layout/list1"/>
    <dgm:cxn modelId="{A288037D-0E09-4CA0-8B60-CBA9770E2A14}" type="presParOf" srcId="{5DB3938A-05FA-4A67-8EF2-4D1ECACF22F8}" destId="{3CBA8E22-13F1-49CF-B2FD-A1716493A5C6}" srcOrd="0" destOrd="0" presId="urn:microsoft.com/office/officeart/2005/8/layout/list1"/>
    <dgm:cxn modelId="{DCED3F4E-DEFC-4F3D-8898-77E07020DDAE}" type="presParOf" srcId="{5DB3938A-05FA-4A67-8EF2-4D1ECACF22F8}" destId="{22EF0192-9B69-44BC-8640-180BB30CADA5}" srcOrd="1" destOrd="0" presId="urn:microsoft.com/office/officeart/2005/8/layout/list1"/>
    <dgm:cxn modelId="{EAA73811-B248-47C7-8167-2CE403919E33}" type="presParOf" srcId="{775E06DA-AEB6-4193-B446-C2810ABFB6AE}" destId="{73CC3CD7-A0A2-4BAD-8399-5554704C5A54}" srcOrd="9" destOrd="0" presId="urn:microsoft.com/office/officeart/2005/8/layout/list1"/>
    <dgm:cxn modelId="{B92B64EF-6077-4587-8856-CAA8275E64BF}" type="presParOf" srcId="{775E06DA-AEB6-4193-B446-C2810ABFB6AE}" destId="{62A79662-120C-4859-9022-9C922F34651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230E45-4818-4328-BEC0-3C61820CC642}" type="doc">
      <dgm:prSet loTypeId="urn:microsoft.com/office/officeart/2005/8/layout/hList7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4FB61C42-E071-48F1-99E9-460F66C1ED49}">
      <dgm:prSet phldrT="[Текст]" custT="1"/>
      <dgm:spPr/>
      <dgm:t>
        <a:bodyPr/>
        <a:lstStyle/>
        <a:p>
          <a:r>
            <a:rPr lang="ru-RU" alt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alt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УЧИТЕЛЬ ГОДА – 2020»-</a:t>
          </a:r>
        </a:p>
        <a:p>
          <a:r>
            <a: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учитель английского языка</a:t>
          </a:r>
        </a:p>
        <a:p>
          <a:r>
            <a: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МБОУ  «Гимназия</a:t>
          </a:r>
        </a:p>
        <a:p>
          <a:r>
            <a: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№ 11»</a:t>
          </a:r>
          <a:r>
            <a:rPr lang="ru-RU" alt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000" dirty="0"/>
        </a:p>
      </dgm:t>
    </dgm:pt>
    <dgm:pt modelId="{2E725DF5-6271-4EE3-B642-8BE817102FD6}" type="parTrans" cxnId="{4EC78660-87D1-4523-B755-9DDACFF8E104}">
      <dgm:prSet/>
      <dgm:spPr/>
      <dgm:t>
        <a:bodyPr/>
        <a:lstStyle/>
        <a:p>
          <a:endParaRPr lang="ru-RU"/>
        </a:p>
      </dgm:t>
    </dgm:pt>
    <dgm:pt modelId="{BF46D2AD-3028-482C-A160-D58D0308082E}" type="sibTrans" cxnId="{4EC78660-87D1-4523-B755-9DDACFF8E104}">
      <dgm:prSet/>
      <dgm:spPr/>
      <dgm:t>
        <a:bodyPr/>
        <a:lstStyle/>
        <a:p>
          <a:endParaRPr lang="ru-RU"/>
        </a:p>
      </dgm:t>
    </dgm:pt>
    <dgm:pt modelId="{A473C4AD-B6B9-414E-A571-CA6118D45F3C}">
      <dgm:prSet phldrT="[Текст]" custT="1"/>
      <dgm:spPr/>
      <dgm:t>
        <a:bodyPr/>
        <a:lstStyle/>
        <a:p>
          <a:r>
            <a:rPr lang="ru-RU" alt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alt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ПЕДАГОГИЧЕСКИЕ НАДЕЖДЫ </a:t>
          </a:r>
          <a:r>
            <a:rPr lang="ru-RU" alt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 2020» -</a:t>
          </a:r>
        </a:p>
        <a:p>
          <a:r>
            <a:rPr lang="ru-RU" altLang="ru-RU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учитель  истории </a:t>
          </a:r>
        </a:p>
        <a:p>
          <a:r>
            <a:rPr lang="ru-RU" altLang="ru-RU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МБОУ «Каменногорский ЦО»</a:t>
          </a:r>
          <a:endParaRPr lang="ru-RU" sz="2000" dirty="0"/>
        </a:p>
      </dgm:t>
    </dgm:pt>
    <dgm:pt modelId="{1E6ADE17-7EB5-4E83-80AD-1DB8FD979C65}" type="parTrans" cxnId="{AE1F68B8-25FD-440B-B080-178DDC842130}">
      <dgm:prSet/>
      <dgm:spPr/>
      <dgm:t>
        <a:bodyPr/>
        <a:lstStyle/>
        <a:p>
          <a:endParaRPr lang="ru-RU"/>
        </a:p>
      </dgm:t>
    </dgm:pt>
    <dgm:pt modelId="{20FEA0BD-D51C-4E36-8547-420BD45A4C55}" type="sibTrans" cxnId="{AE1F68B8-25FD-440B-B080-178DDC842130}">
      <dgm:prSet/>
      <dgm:spPr/>
      <dgm:t>
        <a:bodyPr/>
        <a:lstStyle/>
        <a:p>
          <a:endParaRPr lang="ru-RU"/>
        </a:p>
      </dgm:t>
    </dgm:pt>
    <dgm:pt modelId="{11F3905D-130A-45BB-A6D5-AAD02BFC2BF2}">
      <dgm:prSet phldrT="[Текст]" custT="1"/>
      <dgm:spPr/>
      <dgm:t>
        <a:bodyPr/>
        <a:lstStyle/>
        <a:p>
          <a:r>
            <a:rPr lang="ru-RU" alt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«ВОСПИТАТЕЛЬ ГОДА – 2020» </a:t>
          </a:r>
          <a:r>
            <a:rPr lang="ru-RU" alt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</a:p>
        <a:p>
          <a:r>
            <a:rPr lang="ru-RU" alt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воспитатель </a:t>
          </a:r>
        </a:p>
        <a:p>
          <a:r>
            <a:rPr lang="ru-RU" alt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МБДОУ «Детский сад № 31 г. Выборга»</a:t>
          </a:r>
          <a:endParaRPr lang="ru-RU" sz="2100" dirty="0"/>
        </a:p>
      </dgm:t>
    </dgm:pt>
    <dgm:pt modelId="{5624A694-29C9-4342-B94A-E607017D0587}" type="parTrans" cxnId="{C847259A-B576-4C34-BEDB-A3AD7F041BAE}">
      <dgm:prSet/>
      <dgm:spPr/>
      <dgm:t>
        <a:bodyPr/>
        <a:lstStyle/>
        <a:p>
          <a:endParaRPr lang="ru-RU"/>
        </a:p>
      </dgm:t>
    </dgm:pt>
    <dgm:pt modelId="{BFF0116C-2CD4-4506-B0A4-2E28857DF938}" type="sibTrans" cxnId="{C847259A-B576-4C34-BEDB-A3AD7F041BAE}">
      <dgm:prSet/>
      <dgm:spPr/>
      <dgm:t>
        <a:bodyPr/>
        <a:lstStyle/>
        <a:p>
          <a:endParaRPr lang="ru-RU"/>
        </a:p>
      </dgm:t>
    </dgm:pt>
    <dgm:pt modelId="{12398729-EE9F-4FBB-A40F-7F756C2A8F19}" type="pres">
      <dgm:prSet presAssocID="{42230E45-4818-4328-BEC0-3C61820CC64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758CF6-F882-4289-B615-523D9966238B}" type="pres">
      <dgm:prSet presAssocID="{42230E45-4818-4328-BEC0-3C61820CC642}" presName="fgShape" presStyleLbl="fgShp" presStyleIdx="0" presStyleCnt="1"/>
      <dgm:spPr/>
    </dgm:pt>
    <dgm:pt modelId="{F65EB90A-6E4A-4B82-977B-530AEF75975D}" type="pres">
      <dgm:prSet presAssocID="{42230E45-4818-4328-BEC0-3C61820CC642}" presName="linComp" presStyleCnt="0"/>
      <dgm:spPr/>
    </dgm:pt>
    <dgm:pt modelId="{4896FA57-3F08-4176-B6FF-4FB3F8EF211B}" type="pres">
      <dgm:prSet presAssocID="{4FB61C42-E071-48F1-99E9-460F66C1ED49}" presName="compNode" presStyleCnt="0"/>
      <dgm:spPr/>
    </dgm:pt>
    <dgm:pt modelId="{E6DFC220-B90F-4B66-ACBC-57630E922B1F}" type="pres">
      <dgm:prSet presAssocID="{4FB61C42-E071-48F1-99E9-460F66C1ED49}" presName="bkgdShape" presStyleLbl="node1" presStyleIdx="0" presStyleCnt="3"/>
      <dgm:spPr/>
      <dgm:t>
        <a:bodyPr/>
        <a:lstStyle/>
        <a:p>
          <a:endParaRPr lang="ru-RU"/>
        </a:p>
      </dgm:t>
    </dgm:pt>
    <dgm:pt modelId="{64C636C2-EDD8-4939-9403-1D903CF19F83}" type="pres">
      <dgm:prSet presAssocID="{4FB61C42-E071-48F1-99E9-460F66C1ED49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CC2E10-72A2-4E4E-82B7-8A58F724AA39}" type="pres">
      <dgm:prSet presAssocID="{4FB61C42-E071-48F1-99E9-460F66C1ED49}" presName="invisiNode" presStyleLbl="node1" presStyleIdx="0" presStyleCnt="3"/>
      <dgm:spPr/>
    </dgm:pt>
    <dgm:pt modelId="{D435B6DD-E2F1-4508-9665-865B5DFA6815}" type="pres">
      <dgm:prSet presAssocID="{4FB61C42-E071-48F1-99E9-460F66C1ED49}" presName="imagNode" presStyleLbl="fgImgPlace1" presStyleIdx="0" presStyleCnt="3"/>
      <dgm:spPr/>
    </dgm:pt>
    <dgm:pt modelId="{EEA1CF44-A303-4210-AFAB-6BDD1EC6DEE0}" type="pres">
      <dgm:prSet presAssocID="{BF46D2AD-3028-482C-A160-D58D0308082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0BD2DB4-F4A3-49D1-B2C1-9FA4F1AA46AA}" type="pres">
      <dgm:prSet presAssocID="{A473C4AD-B6B9-414E-A571-CA6118D45F3C}" presName="compNode" presStyleCnt="0"/>
      <dgm:spPr/>
    </dgm:pt>
    <dgm:pt modelId="{1E925FB9-7943-4A9A-A59D-19203811CA96}" type="pres">
      <dgm:prSet presAssocID="{A473C4AD-B6B9-414E-A571-CA6118D45F3C}" presName="bkgdShape" presStyleLbl="node1" presStyleIdx="1" presStyleCnt="3"/>
      <dgm:spPr/>
      <dgm:t>
        <a:bodyPr/>
        <a:lstStyle/>
        <a:p>
          <a:endParaRPr lang="ru-RU"/>
        </a:p>
      </dgm:t>
    </dgm:pt>
    <dgm:pt modelId="{1B2ACCA2-FCBA-43C1-B844-84CF272D35F1}" type="pres">
      <dgm:prSet presAssocID="{A473C4AD-B6B9-414E-A571-CA6118D45F3C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2239CF-C410-4A4C-A685-49883DC95D29}" type="pres">
      <dgm:prSet presAssocID="{A473C4AD-B6B9-414E-A571-CA6118D45F3C}" presName="invisiNode" presStyleLbl="node1" presStyleIdx="1" presStyleCnt="3"/>
      <dgm:spPr/>
    </dgm:pt>
    <dgm:pt modelId="{AE47D3C6-73FF-4F6E-AB9D-F144D0829425}" type="pres">
      <dgm:prSet presAssocID="{A473C4AD-B6B9-414E-A571-CA6118D45F3C}" presName="imagNode" presStyleLbl="fgImgPlace1" presStyleIdx="1" presStyleCnt="3"/>
      <dgm:spPr/>
    </dgm:pt>
    <dgm:pt modelId="{3B2298A6-F588-4407-900C-297E9697F53E}" type="pres">
      <dgm:prSet presAssocID="{20FEA0BD-D51C-4E36-8547-420BD45A4C5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7641E7B-7041-429D-97E8-B5703C6A94E9}" type="pres">
      <dgm:prSet presAssocID="{11F3905D-130A-45BB-A6D5-AAD02BFC2BF2}" presName="compNode" presStyleCnt="0"/>
      <dgm:spPr/>
    </dgm:pt>
    <dgm:pt modelId="{969851D2-ABC2-4CDC-B191-B522BF9EB8A4}" type="pres">
      <dgm:prSet presAssocID="{11F3905D-130A-45BB-A6D5-AAD02BFC2BF2}" presName="bkgdShape" presStyleLbl="node1" presStyleIdx="2" presStyleCnt="3"/>
      <dgm:spPr/>
      <dgm:t>
        <a:bodyPr/>
        <a:lstStyle/>
        <a:p>
          <a:endParaRPr lang="ru-RU"/>
        </a:p>
      </dgm:t>
    </dgm:pt>
    <dgm:pt modelId="{6B665BC6-1FD5-41F5-A786-C91DFA85E041}" type="pres">
      <dgm:prSet presAssocID="{11F3905D-130A-45BB-A6D5-AAD02BFC2BF2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36053-92CC-4111-B29C-D02B8761AE63}" type="pres">
      <dgm:prSet presAssocID="{11F3905D-130A-45BB-A6D5-AAD02BFC2BF2}" presName="invisiNode" presStyleLbl="node1" presStyleIdx="2" presStyleCnt="3"/>
      <dgm:spPr/>
    </dgm:pt>
    <dgm:pt modelId="{2A0980EA-C5BC-41FA-87AE-DC28A5C22A1C}" type="pres">
      <dgm:prSet presAssocID="{11F3905D-130A-45BB-A6D5-AAD02BFC2BF2}" presName="imagNode" presStyleLbl="fgImgPlace1" presStyleIdx="2" presStyleCnt="3"/>
      <dgm:spPr/>
    </dgm:pt>
  </dgm:ptLst>
  <dgm:cxnLst>
    <dgm:cxn modelId="{4EC78660-87D1-4523-B755-9DDACFF8E104}" srcId="{42230E45-4818-4328-BEC0-3C61820CC642}" destId="{4FB61C42-E071-48F1-99E9-460F66C1ED49}" srcOrd="0" destOrd="0" parTransId="{2E725DF5-6271-4EE3-B642-8BE817102FD6}" sibTransId="{BF46D2AD-3028-482C-A160-D58D0308082E}"/>
    <dgm:cxn modelId="{4A295602-E5A2-4843-9E99-74E19192CB7E}" type="presOf" srcId="{20FEA0BD-D51C-4E36-8547-420BD45A4C55}" destId="{3B2298A6-F588-4407-900C-297E9697F53E}" srcOrd="0" destOrd="0" presId="urn:microsoft.com/office/officeart/2005/8/layout/hList7"/>
    <dgm:cxn modelId="{0921E818-41A8-4577-955C-FA2C58CEC8DF}" type="presOf" srcId="{11F3905D-130A-45BB-A6D5-AAD02BFC2BF2}" destId="{6B665BC6-1FD5-41F5-A786-C91DFA85E041}" srcOrd="1" destOrd="0" presId="urn:microsoft.com/office/officeart/2005/8/layout/hList7"/>
    <dgm:cxn modelId="{E9DB50FE-FC30-4270-B2EF-4860E2320A52}" type="presOf" srcId="{4FB61C42-E071-48F1-99E9-460F66C1ED49}" destId="{64C636C2-EDD8-4939-9403-1D903CF19F83}" srcOrd="1" destOrd="0" presId="urn:microsoft.com/office/officeart/2005/8/layout/hList7"/>
    <dgm:cxn modelId="{C847259A-B576-4C34-BEDB-A3AD7F041BAE}" srcId="{42230E45-4818-4328-BEC0-3C61820CC642}" destId="{11F3905D-130A-45BB-A6D5-AAD02BFC2BF2}" srcOrd="2" destOrd="0" parTransId="{5624A694-29C9-4342-B94A-E607017D0587}" sibTransId="{BFF0116C-2CD4-4506-B0A4-2E28857DF938}"/>
    <dgm:cxn modelId="{5568F650-D2C4-4DCF-A4AC-77C6CBAA3C95}" type="presOf" srcId="{A473C4AD-B6B9-414E-A571-CA6118D45F3C}" destId="{1E925FB9-7943-4A9A-A59D-19203811CA96}" srcOrd="0" destOrd="0" presId="urn:microsoft.com/office/officeart/2005/8/layout/hList7"/>
    <dgm:cxn modelId="{28D19C43-29FC-498C-B95F-227B3A8463CC}" type="presOf" srcId="{A473C4AD-B6B9-414E-A571-CA6118D45F3C}" destId="{1B2ACCA2-FCBA-43C1-B844-84CF272D35F1}" srcOrd="1" destOrd="0" presId="urn:microsoft.com/office/officeart/2005/8/layout/hList7"/>
    <dgm:cxn modelId="{1EDCA9BE-3D19-473F-8BE4-2E4E9B85D97B}" type="presOf" srcId="{BF46D2AD-3028-482C-A160-D58D0308082E}" destId="{EEA1CF44-A303-4210-AFAB-6BDD1EC6DEE0}" srcOrd="0" destOrd="0" presId="urn:microsoft.com/office/officeart/2005/8/layout/hList7"/>
    <dgm:cxn modelId="{98346E01-FAE1-465A-893A-5152F331E246}" type="presOf" srcId="{4FB61C42-E071-48F1-99E9-460F66C1ED49}" destId="{E6DFC220-B90F-4B66-ACBC-57630E922B1F}" srcOrd="0" destOrd="0" presId="urn:microsoft.com/office/officeart/2005/8/layout/hList7"/>
    <dgm:cxn modelId="{2BAEFDB4-FA93-4FBB-A7CA-F6FCC601A623}" type="presOf" srcId="{42230E45-4818-4328-BEC0-3C61820CC642}" destId="{12398729-EE9F-4FBB-A40F-7F756C2A8F19}" srcOrd="0" destOrd="0" presId="urn:microsoft.com/office/officeart/2005/8/layout/hList7"/>
    <dgm:cxn modelId="{C12A6E58-4FBC-4B5A-89A2-36CDEA0826BD}" type="presOf" srcId="{11F3905D-130A-45BB-A6D5-AAD02BFC2BF2}" destId="{969851D2-ABC2-4CDC-B191-B522BF9EB8A4}" srcOrd="0" destOrd="0" presId="urn:microsoft.com/office/officeart/2005/8/layout/hList7"/>
    <dgm:cxn modelId="{AE1F68B8-25FD-440B-B080-178DDC842130}" srcId="{42230E45-4818-4328-BEC0-3C61820CC642}" destId="{A473C4AD-B6B9-414E-A571-CA6118D45F3C}" srcOrd="1" destOrd="0" parTransId="{1E6ADE17-7EB5-4E83-80AD-1DB8FD979C65}" sibTransId="{20FEA0BD-D51C-4E36-8547-420BD45A4C55}"/>
    <dgm:cxn modelId="{C2297BB4-8E93-4589-B460-59A5862D0217}" type="presParOf" srcId="{12398729-EE9F-4FBB-A40F-7F756C2A8F19}" destId="{9F758CF6-F882-4289-B615-523D9966238B}" srcOrd="0" destOrd="0" presId="urn:microsoft.com/office/officeart/2005/8/layout/hList7"/>
    <dgm:cxn modelId="{84FB6F16-3FF9-4410-A220-BA6440FFC241}" type="presParOf" srcId="{12398729-EE9F-4FBB-A40F-7F756C2A8F19}" destId="{F65EB90A-6E4A-4B82-977B-530AEF75975D}" srcOrd="1" destOrd="0" presId="urn:microsoft.com/office/officeart/2005/8/layout/hList7"/>
    <dgm:cxn modelId="{787C502A-5C7E-4A3B-9B37-9DB1BD727875}" type="presParOf" srcId="{F65EB90A-6E4A-4B82-977B-530AEF75975D}" destId="{4896FA57-3F08-4176-B6FF-4FB3F8EF211B}" srcOrd="0" destOrd="0" presId="urn:microsoft.com/office/officeart/2005/8/layout/hList7"/>
    <dgm:cxn modelId="{D2FD0126-9481-406B-BBF4-A84944298F26}" type="presParOf" srcId="{4896FA57-3F08-4176-B6FF-4FB3F8EF211B}" destId="{E6DFC220-B90F-4B66-ACBC-57630E922B1F}" srcOrd="0" destOrd="0" presId="urn:microsoft.com/office/officeart/2005/8/layout/hList7"/>
    <dgm:cxn modelId="{2F18E334-BC85-40B6-8835-55C90303C4DB}" type="presParOf" srcId="{4896FA57-3F08-4176-B6FF-4FB3F8EF211B}" destId="{64C636C2-EDD8-4939-9403-1D903CF19F83}" srcOrd="1" destOrd="0" presId="urn:microsoft.com/office/officeart/2005/8/layout/hList7"/>
    <dgm:cxn modelId="{60F9BF48-28CC-4E38-908A-A58600DF5ADB}" type="presParOf" srcId="{4896FA57-3F08-4176-B6FF-4FB3F8EF211B}" destId="{FBCC2E10-72A2-4E4E-82B7-8A58F724AA39}" srcOrd="2" destOrd="0" presId="urn:microsoft.com/office/officeart/2005/8/layout/hList7"/>
    <dgm:cxn modelId="{24C2DFBA-6C6A-4ACE-8E3D-29DD9E4B5F1D}" type="presParOf" srcId="{4896FA57-3F08-4176-B6FF-4FB3F8EF211B}" destId="{D435B6DD-E2F1-4508-9665-865B5DFA6815}" srcOrd="3" destOrd="0" presId="urn:microsoft.com/office/officeart/2005/8/layout/hList7"/>
    <dgm:cxn modelId="{88F7D36D-E315-46A8-BC8F-91736B9B77B9}" type="presParOf" srcId="{F65EB90A-6E4A-4B82-977B-530AEF75975D}" destId="{EEA1CF44-A303-4210-AFAB-6BDD1EC6DEE0}" srcOrd="1" destOrd="0" presId="urn:microsoft.com/office/officeart/2005/8/layout/hList7"/>
    <dgm:cxn modelId="{42094AAA-0F66-422B-BD85-CF21A3D0031D}" type="presParOf" srcId="{F65EB90A-6E4A-4B82-977B-530AEF75975D}" destId="{20BD2DB4-F4A3-49D1-B2C1-9FA4F1AA46AA}" srcOrd="2" destOrd="0" presId="urn:microsoft.com/office/officeart/2005/8/layout/hList7"/>
    <dgm:cxn modelId="{CA456DBA-C158-4A46-8E67-B6E077F6A3FE}" type="presParOf" srcId="{20BD2DB4-F4A3-49D1-B2C1-9FA4F1AA46AA}" destId="{1E925FB9-7943-4A9A-A59D-19203811CA96}" srcOrd="0" destOrd="0" presId="urn:microsoft.com/office/officeart/2005/8/layout/hList7"/>
    <dgm:cxn modelId="{23DF4016-27BD-4FFB-98A8-970BD8456C53}" type="presParOf" srcId="{20BD2DB4-F4A3-49D1-B2C1-9FA4F1AA46AA}" destId="{1B2ACCA2-FCBA-43C1-B844-84CF272D35F1}" srcOrd="1" destOrd="0" presId="urn:microsoft.com/office/officeart/2005/8/layout/hList7"/>
    <dgm:cxn modelId="{50336FE8-7499-48EB-ACF8-5AC6B721CA63}" type="presParOf" srcId="{20BD2DB4-F4A3-49D1-B2C1-9FA4F1AA46AA}" destId="{9A2239CF-C410-4A4C-A685-49883DC95D29}" srcOrd="2" destOrd="0" presId="urn:microsoft.com/office/officeart/2005/8/layout/hList7"/>
    <dgm:cxn modelId="{B54ACC99-1587-4B99-9EB6-90981F08D07F}" type="presParOf" srcId="{20BD2DB4-F4A3-49D1-B2C1-9FA4F1AA46AA}" destId="{AE47D3C6-73FF-4F6E-AB9D-F144D0829425}" srcOrd="3" destOrd="0" presId="urn:microsoft.com/office/officeart/2005/8/layout/hList7"/>
    <dgm:cxn modelId="{B5D236C6-0052-43AB-ACCD-887655ED5344}" type="presParOf" srcId="{F65EB90A-6E4A-4B82-977B-530AEF75975D}" destId="{3B2298A6-F588-4407-900C-297E9697F53E}" srcOrd="3" destOrd="0" presId="urn:microsoft.com/office/officeart/2005/8/layout/hList7"/>
    <dgm:cxn modelId="{F4B31AA3-AE50-43B8-AF85-DBA8F04AB284}" type="presParOf" srcId="{F65EB90A-6E4A-4B82-977B-530AEF75975D}" destId="{87641E7B-7041-429D-97E8-B5703C6A94E9}" srcOrd="4" destOrd="0" presId="urn:microsoft.com/office/officeart/2005/8/layout/hList7"/>
    <dgm:cxn modelId="{29FDBBA6-5758-4545-9BB3-AABF57AFD76B}" type="presParOf" srcId="{87641E7B-7041-429D-97E8-B5703C6A94E9}" destId="{969851D2-ABC2-4CDC-B191-B522BF9EB8A4}" srcOrd="0" destOrd="0" presId="urn:microsoft.com/office/officeart/2005/8/layout/hList7"/>
    <dgm:cxn modelId="{D056D636-89A1-4E83-BA19-E6C9E55BB10C}" type="presParOf" srcId="{87641E7B-7041-429D-97E8-B5703C6A94E9}" destId="{6B665BC6-1FD5-41F5-A786-C91DFA85E041}" srcOrd="1" destOrd="0" presId="urn:microsoft.com/office/officeart/2005/8/layout/hList7"/>
    <dgm:cxn modelId="{64E011F8-4CC8-488F-8964-03BB336D2DB6}" type="presParOf" srcId="{87641E7B-7041-429D-97E8-B5703C6A94E9}" destId="{31B36053-92CC-4111-B29C-D02B8761AE63}" srcOrd="2" destOrd="0" presId="urn:microsoft.com/office/officeart/2005/8/layout/hList7"/>
    <dgm:cxn modelId="{27EA0DE3-9449-4FFC-A932-4426E2FC917D}" type="presParOf" srcId="{87641E7B-7041-429D-97E8-B5703C6A94E9}" destId="{2A0980EA-C5BC-41FA-87AE-DC28A5C22A1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B9C127-ED94-40A7-BA35-05DC7C8755FC}">
      <dsp:nvSpPr>
        <dsp:cNvPr id="0" name=""/>
        <dsp:cNvSpPr/>
      </dsp:nvSpPr>
      <dsp:spPr>
        <a:xfrm>
          <a:off x="0" y="0"/>
          <a:ext cx="4102417" cy="992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8393" tIns="312420" rIns="318393" bIns="99568" numCol="1" spcCol="1270" anchor="t" anchorCtr="0">
          <a:noAutofit/>
        </a:bodyPr>
        <a:lstStyle/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4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                   </a:t>
          </a:r>
          <a:r>
            <a:rPr lang="ru-RU" altLang="ru-RU" sz="140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учитель английского языка МБОУ «Гимназия №11»</a:t>
          </a:r>
          <a:endParaRPr lang="ru-RU" sz="1400" u="none" kern="1200" dirty="0"/>
        </a:p>
      </dsp:txBody>
      <dsp:txXfrm>
        <a:off x="0" y="0"/>
        <a:ext cx="4102417" cy="992250"/>
      </dsp:txXfrm>
    </dsp:sp>
    <dsp:sp modelId="{6D886AE8-8F6F-4F6A-97CC-171D9330A406}">
      <dsp:nvSpPr>
        <dsp:cNvPr id="0" name=""/>
        <dsp:cNvSpPr/>
      </dsp:nvSpPr>
      <dsp:spPr>
        <a:xfrm>
          <a:off x="7189" y="0"/>
          <a:ext cx="2871691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8543" tIns="0" rIns="10854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Английский язык </a:t>
          </a:r>
          <a:endParaRPr lang="ru-RU" sz="2000" kern="1200" dirty="0"/>
        </a:p>
      </dsp:txBody>
      <dsp:txXfrm>
        <a:off x="28805" y="21616"/>
        <a:ext cx="2828459" cy="399568"/>
      </dsp:txXfrm>
    </dsp:sp>
    <dsp:sp modelId="{0369B3D7-E8E1-4A80-BC6E-11E400DDB3F7}">
      <dsp:nvSpPr>
        <dsp:cNvPr id="0" name=""/>
        <dsp:cNvSpPr/>
      </dsp:nvSpPr>
      <dsp:spPr>
        <a:xfrm>
          <a:off x="0" y="1555349"/>
          <a:ext cx="4102417" cy="803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8393" tIns="312420" rIns="318393" bIns="99568" numCol="1" spcCol="1270" anchor="t" anchorCtr="0">
          <a:noAutofit/>
        </a:bodyPr>
        <a:lstStyle/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400" u="none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учитель математики МБОУ«СОШ г. Светогорска»</a:t>
          </a:r>
          <a:endParaRPr lang="ru-RU" sz="1400" u="none" kern="1200" dirty="0"/>
        </a:p>
      </dsp:txBody>
      <dsp:txXfrm>
        <a:off x="0" y="1555349"/>
        <a:ext cx="4102417" cy="803250"/>
      </dsp:txXfrm>
    </dsp:sp>
    <dsp:sp modelId="{E2261949-6AE6-4392-ADF7-8D2714A7E9AF}">
      <dsp:nvSpPr>
        <dsp:cNvPr id="0" name=""/>
        <dsp:cNvSpPr/>
      </dsp:nvSpPr>
      <dsp:spPr>
        <a:xfrm>
          <a:off x="0" y="1305880"/>
          <a:ext cx="2871691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8543" tIns="0" rIns="10854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Математика</a:t>
          </a:r>
          <a:endParaRPr lang="ru-RU" sz="2000" kern="1200" dirty="0"/>
        </a:p>
      </dsp:txBody>
      <dsp:txXfrm>
        <a:off x="21616" y="1327496"/>
        <a:ext cx="2828459" cy="399568"/>
      </dsp:txXfrm>
    </dsp:sp>
    <dsp:sp modelId="{62A79662-120C-4859-9022-9C922F346516}">
      <dsp:nvSpPr>
        <dsp:cNvPr id="0" name=""/>
        <dsp:cNvSpPr/>
      </dsp:nvSpPr>
      <dsp:spPr>
        <a:xfrm>
          <a:off x="0" y="2660999"/>
          <a:ext cx="4102417" cy="826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8393" tIns="312420" rIns="318393" bIns="106680" numCol="1" spcCol="1270" anchor="t" anchorCtr="0">
          <a:noAutofit/>
        </a:bodyPr>
        <a:lstStyle/>
        <a:p>
          <a:pPr marL="114300" lvl="1" indent="-114300" algn="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50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учитель русского языка и литературы МБОУ «Каменногорский ЦО»</a:t>
          </a:r>
          <a:endParaRPr lang="ru-RU" sz="1500" u="none" kern="1200" dirty="0"/>
        </a:p>
      </dsp:txBody>
      <dsp:txXfrm>
        <a:off x="0" y="2660999"/>
        <a:ext cx="4102417" cy="826875"/>
      </dsp:txXfrm>
    </dsp:sp>
    <dsp:sp modelId="{22EF0192-9B69-44BC-8640-180BB30CADA5}">
      <dsp:nvSpPr>
        <dsp:cNvPr id="0" name=""/>
        <dsp:cNvSpPr/>
      </dsp:nvSpPr>
      <dsp:spPr>
        <a:xfrm>
          <a:off x="27317" y="2514600"/>
          <a:ext cx="2871691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8543" tIns="0" rIns="108543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Русский язык </a:t>
          </a:r>
          <a:endParaRPr lang="ru-RU" sz="1500" kern="1200" dirty="0"/>
        </a:p>
      </dsp:txBody>
      <dsp:txXfrm>
        <a:off x="48933" y="2536216"/>
        <a:ext cx="2828459" cy="3995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B9C127-ED94-40A7-BA35-05DC7C8755FC}">
      <dsp:nvSpPr>
        <dsp:cNvPr id="0" name=""/>
        <dsp:cNvSpPr/>
      </dsp:nvSpPr>
      <dsp:spPr>
        <a:xfrm>
          <a:off x="0" y="0"/>
          <a:ext cx="4038600" cy="1039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440" tIns="312420" rIns="313440" bIns="99568" numCol="1" spcCol="1270" anchor="t" anchorCtr="0">
          <a:noAutofit/>
        </a:bodyPr>
        <a:lstStyle/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u="none" kern="1200" dirty="0">
            <a:solidFill>
              <a:srgbClr val="000066"/>
            </a:solidFill>
          </a:endParaRPr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40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учитель истории и обществознания МБОУ «СОШ № 10»</a:t>
          </a:r>
          <a:endParaRPr lang="ru-RU" sz="1400" u="none" kern="1200" dirty="0"/>
        </a:p>
      </dsp:txBody>
      <dsp:txXfrm>
        <a:off x="0" y="0"/>
        <a:ext cx="4038600" cy="1039500"/>
      </dsp:txXfrm>
    </dsp:sp>
    <dsp:sp modelId="{6D886AE8-8F6F-4F6A-97CC-171D9330A406}">
      <dsp:nvSpPr>
        <dsp:cNvPr id="0" name=""/>
        <dsp:cNvSpPr/>
      </dsp:nvSpPr>
      <dsp:spPr>
        <a:xfrm>
          <a:off x="0" y="0"/>
          <a:ext cx="282702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Обществознание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16" y="21616"/>
        <a:ext cx="2783788" cy="399568"/>
      </dsp:txXfrm>
    </dsp:sp>
    <dsp:sp modelId="{0369B3D7-E8E1-4A80-BC6E-11E400DDB3F7}">
      <dsp:nvSpPr>
        <dsp:cNvPr id="0" name=""/>
        <dsp:cNvSpPr/>
      </dsp:nvSpPr>
      <dsp:spPr>
        <a:xfrm>
          <a:off x="0" y="1590786"/>
          <a:ext cx="4038600" cy="803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440" tIns="312420" rIns="313440" bIns="99568" numCol="1" spcCol="1270" anchor="t" anchorCtr="0">
          <a:noAutofit/>
        </a:bodyPr>
        <a:lstStyle/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400" u="none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учитель информатики МБОУ «СОШ г. Светогорска»</a:t>
          </a:r>
          <a:endParaRPr lang="ru-RU" sz="1400" u="none" kern="1200" dirty="0"/>
        </a:p>
      </dsp:txBody>
      <dsp:txXfrm>
        <a:off x="0" y="1590786"/>
        <a:ext cx="4038600" cy="803250"/>
      </dsp:txXfrm>
    </dsp:sp>
    <dsp:sp modelId="{E2261949-6AE6-4392-ADF7-8D2714A7E9AF}">
      <dsp:nvSpPr>
        <dsp:cNvPr id="0" name=""/>
        <dsp:cNvSpPr/>
      </dsp:nvSpPr>
      <dsp:spPr>
        <a:xfrm>
          <a:off x="0" y="1435266"/>
          <a:ext cx="282702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Информатика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16" y="1456882"/>
        <a:ext cx="2783788" cy="399568"/>
      </dsp:txXfrm>
    </dsp:sp>
    <dsp:sp modelId="{62A79662-120C-4859-9022-9C922F346516}">
      <dsp:nvSpPr>
        <dsp:cNvPr id="0" name=""/>
        <dsp:cNvSpPr/>
      </dsp:nvSpPr>
      <dsp:spPr>
        <a:xfrm>
          <a:off x="0" y="2696436"/>
          <a:ext cx="4038600" cy="803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440" tIns="312420" rIns="313440" bIns="99568" numCol="1" spcCol="1270" anchor="t" anchorCtr="0">
          <a:noAutofit/>
        </a:bodyPr>
        <a:lstStyle/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40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учитель физики МБОУ«СОШ г. Светогорска»</a:t>
          </a:r>
          <a:endParaRPr lang="ru-RU" sz="1400" u="none" kern="1200" dirty="0"/>
        </a:p>
      </dsp:txBody>
      <dsp:txXfrm>
        <a:off x="0" y="2696436"/>
        <a:ext cx="4038600" cy="803250"/>
      </dsp:txXfrm>
    </dsp:sp>
    <dsp:sp modelId="{22EF0192-9B69-44BC-8640-180BB30CADA5}">
      <dsp:nvSpPr>
        <dsp:cNvPr id="0" name=""/>
        <dsp:cNvSpPr/>
      </dsp:nvSpPr>
      <dsp:spPr>
        <a:xfrm>
          <a:off x="0" y="2512165"/>
          <a:ext cx="282702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Физика </a:t>
          </a:r>
          <a:endParaRPr lang="ru-RU" sz="2000" kern="1200" dirty="0"/>
        </a:p>
      </dsp:txBody>
      <dsp:txXfrm>
        <a:off x="21616" y="2533781"/>
        <a:ext cx="2783788" cy="3995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FC220-B90F-4B66-ACBC-57630E922B1F}">
      <dsp:nvSpPr>
        <dsp:cNvPr id="0" name=""/>
        <dsp:cNvSpPr/>
      </dsp:nvSpPr>
      <dsp:spPr>
        <a:xfrm>
          <a:off x="1775" y="0"/>
          <a:ext cx="2762956" cy="54186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l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>
          <a:outerShdw blurRad="25400" dist="127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alt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УЧИТЕЛЬ ГОДА – 2020»-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учитель английского языка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МБОУ  «Гимназия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№ 11»</a:t>
          </a:r>
          <a:r>
            <a:rPr lang="ru-RU" alt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000" kern="1200" dirty="0"/>
        </a:p>
      </dsp:txBody>
      <dsp:txXfrm>
        <a:off x="1775" y="2167466"/>
        <a:ext cx="2762956" cy="2167466"/>
      </dsp:txXfrm>
    </dsp:sp>
    <dsp:sp modelId="{D435B6DD-E2F1-4508-9665-865B5DFA6815}">
      <dsp:nvSpPr>
        <dsp:cNvPr id="0" name=""/>
        <dsp:cNvSpPr/>
      </dsp:nvSpPr>
      <dsp:spPr>
        <a:xfrm>
          <a:off x="481046" y="325120"/>
          <a:ext cx="1804416" cy="180441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25400" dist="127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E925FB9-7943-4A9A-A59D-19203811CA96}">
      <dsp:nvSpPr>
        <dsp:cNvPr id="0" name=""/>
        <dsp:cNvSpPr/>
      </dsp:nvSpPr>
      <dsp:spPr>
        <a:xfrm>
          <a:off x="2847621" y="0"/>
          <a:ext cx="2762956" cy="54186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l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>
          <a:outerShdw blurRad="25400" dist="127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alt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ПЕДАГОГИЧЕСКИЕ НАДЕЖДЫ </a:t>
          </a:r>
          <a:r>
            <a:rPr lang="ru-RU" alt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 2020» -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учитель  истории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МБОУ «Каменногорский ЦО»</a:t>
          </a:r>
          <a:endParaRPr lang="ru-RU" sz="2000" kern="1200" dirty="0"/>
        </a:p>
      </dsp:txBody>
      <dsp:txXfrm>
        <a:off x="2847621" y="2167466"/>
        <a:ext cx="2762956" cy="2167466"/>
      </dsp:txXfrm>
    </dsp:sp>
    <dsp:sp modelId="{AE47D3C6-73FF-4F6E-AB9D-F144D0829425}">
      <dsp:nvSpPr>
        <dsp:cNvPr id="0" name=""/>
        <dsp:cNvSpPr/>
      </dsp:nvSpPr>
      <dsp:spPr>
        <a:xfrm>
          <a:off x="3326891" y="325120"/>
          <a:ext cx="1804416" cy="180441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25400" dist="127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69851D2-ABC2-4CDC-B191-B522BF9EB8A4}">
      <dsp:nvSpPr>
        <dsp:cNvPr id="0" name=""/>
        <dsp:cNvSpPr/>
      </dsp:nvSpPr>
      <dsp:spPr>
        <a:xfrm>
          <a:off x="5693467" y="0"/>
          <a:ext cx="2762956" cy="54186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l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>
          <a:outerShdw blurRad="25400" dist="127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«ВОСПИТАТЕЛЬ ГОДА – 2020» </a:t>
          </a:r>
          <a:r>
            <a:rPr lang="ru-RU" altLang="ru-RU" sz="2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воспитатель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МБДОУ «Детский сад № 31 г. Выборга»</a:t>
          </a:r>
          <a:endParaRPr lang="ru-RU" sz="2100" kern="1200" dirty="0"/>
        </a:p>
      </dsp:txBody>
      <dsp:txXfrm>
        <a:off x="5693467" y="2167466"/>
        <a:ext cx="2762956" cy="2167466"/>
      </dsp:txXfrm>
    </dsp:sp>
    <dsp:sp modelId="{2A0980EA-C5BC-41FA-87AE-DC28A5C22A1C}">
      <dsp:nvSpPr>
        <dsp:cNvPr id="0" name=""/>
        <dsp:cNvSpPr/>
      </dsp:nvSpPr>
      <dsp:spPr>
        <a:xfrm>
          <a:off x="6172737" y="325120"/>
          <a:ext cx="1804416" cy="180441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25400" dist="127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F758CF6-F882-4289-B615-523D9966238B}">
      <dsp:nvSpPr>
        <dsp:cNvPr id="0" name=""/>
        <dsp:cNvSpPr/>
      </dsp:nvSpPr>
      <dsp:spPr>
        <a:xfrm>
          <a:off x="338327" y="4334933"/>
          <a:ext cx="7781544" cy="812800"/>
        </a:xfrm>
        <a:prstGeom prst="leftRightArrow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tint val="60000"/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>
          <a:outerShdw blurRad="25400" dist="127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E0219-5783-4808-A859-48AB080B4219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1EAF2-9817-4E9C-B8BD-2B9C6C0E2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688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1EAF2-9817-4E9C-B8BD-2B9C6C0E20F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115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1EAF2-9817-4E9C-B8BD-2B9C6C0E20F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727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64249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708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698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1150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719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18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458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993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899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80264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7361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445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586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394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882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616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840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49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953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54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2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4.gif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4"/>
          <p:cNvSpPr txBox="1">
            <a:spLocks noGrp="1"/>
          </p:cNvSpPr>
          <p:nvPr>
            <p:ph type="title"/>
          </p:nvPr>
        </p:nvSpPr>
        <p:spPr>
          <a:xfrm>
            <a:off x="762000" y="378091"/>
            <a:ext cx="1054928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«Выборгский район»  Ленинградской области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48400" y="1905000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Публичный отчет</a:t>
            </a:r>
            <a:br>
              <a:rPr lang="ru-RU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МБУ </a:t>
            </a:r>
            <a:r>
              <a:rPr lang="ru-RU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«Выборгский районный информационно-методический центр» </a:t>
            </a:r>
            <a:r>
              <a:rPr lang="ru-RU" sz="32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2019-2020 </a:t>
            </a:r>
            <a:r>
              <a:rPr lang="ru-RU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учебный год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4" name="Picture 2" descr="https://gazetavyborg.ru/userfls/news/large/2/10424_57502083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44283"/>
            <a:ext cx="5620512" cy="421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739326"/>
            <a:ext cx="1676400" cy="12573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136309"/>
            <a:ext cx="1711569" cy="128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598722321"/>
              </p:ext>
            </p:extLst>
          </p:nvPr>
        </p:nvGraphicFramePr>
        <p:xfrm>
          <a:off x="1981200" y="304800"/>
          <a:ext cx="84582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0800" y="941717"/>
            <a:ext cx="1594227" cy="118585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8800" y="981402"/>
            <a:ext cx="1155061" cy="122839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903232"/>
            <a:ext cx="1310442" cy="137931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703904" y="4800600"/>
            <a:ext cx="7049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Победители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муниципальных профессиональных </a:t>
            </a: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конкурсов -2020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28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33400" y="183990"/>
            <a:ext cx="9581896" cy="861774"/>
          </a:xfrm>
        </p:spPr>
        <p:txBody>
          <a:bodyPr>
            <a:normAutofit/>
          </a:bodyPr>
          <a:lstStyle/>
          <a:p>
            <a:pPr algn="ctr"/>
            <a:r>
              <a:rPr lang="ru-RU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82000" y="2971800"/>
            <a:ext cx="6858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0698" y="-647007"/>
            <a:ext cx="86106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24000" y="18399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33400" y="123021"/>
            <a:ext cx="11125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altLang="ru-RU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alt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организации конкурса  приняли участие  </a:t>
            </a:r>
            <a:br>
              <a:rPr lang="ru-RU" alt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211 </a:t>
            </a:r>
            <a:r>
              <a:rPr lang="ru-RU" alt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</a:t>
            </a:r>
          </a:p>
          <a:p>
            <a:pPr algn="ctr"/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bg1"/>
              </a:solidFill>
            </a:endParaRPr>
          </a:p>
        </p:txBody>
      </p:sp>
      <p:graphicFrame>
        <p:nvGraphicFramePr>
          <p:cNvPr id="50" name="Диаграмма 49"/>
          <p:cNvGraphicFramePr/>
          <p:nvPr>
            <p:extLst>
              <p:ext uri="{D42A27DB-BD31-4B8C-83A1-F6EECF244321}">
                <p14:modId xmlns:p14="http://schemas.microsoft.com/office/powerpoint/2010/main" val="2387128568"/>
              </p:ext>
            </p:extLst>
          </p:nvPr>
        </p:nvGraphicFramePr>
        <p:xfrm>
          <a:off x="551468" y="768179"/>
          <a:ext cx="10591800" cy="4919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3601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33400" y="183990"/>
            <a:ext cx="9581896" cy="861774"/>
          </a:xfrm>
        </p:spPr>
        <p:txBody>
          <a:bodyPr>
            <a:normAutofit/>
          </a:bodyPr>
          <a:lstStyle/>
          <a:p>
            <a:pPr algn="ctr"/>
            <a:r>
              <a:rPr lang="ru-RU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82000" y="2971800"/>
            <a:ext cx="6858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0698" y="-647007"/>
            <a:ext cx="86106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24000" y="18399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33400" y="123021"/>
            <a:ext cx="11125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надежды 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2020</a:t>
            </a:r>
          </a:p>
          <a:p>
            <a:pPr algn="ctr">
              <a:spcBef>
                <a:spcPct val="0"/>
              </a:spcBef>
            </a:pPr>
            <a:r>
              <a:rPr lang="ru-RU" alt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7 лет </a:t>
            </a:r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конкурса приняли участие </a:t>
            </a:r>
            <a:r>
              <a:rPr lang="ru-RU" alt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педагога</a:t>
            </a:r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alt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bg1"/>
              </a:solidFill>
            </a:endParaRPr>
          </a:p>
        </p:txBody>
      </p:sp>
      <p:graphicFrame>
        <p:nvGraphicFramePr>
          <p:cNvPr id="50" name="Диаграмма 49"/>
          <p:cNvGraphicFramePr/>
          <p:nvPr>
            <p:extLst>
              <p:ext uri="{D42A27DB-BD31-4B8C-83A1-F6EECF244321}">
                <p14:modId xmlns:p14="http://schemas.microsoft.com/office/powerpoint/2010/main" val="1609665166"/>
              </p:ext>
            </p:extLst>
          </p:nvPr>
        </p:nvGraphicFramePr>
        <p:xfrm>
          <a:off x="914400" y="919570"/>
          <a:ext cx="10591800" cy="4641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2489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305051" y="316484"/>
            <a:ext cx="9581896" cy="861774"/>
          </a:xfrm>
        </p:spPr>
        <p:txBody>
          <a:bodyPr>
            <a:normAutofit/>
          </a:bodyPr>
          <a:lstStyle/>
          <a:p>
            <a:pPr algn="ctr"/>
            <a:r>
              <a:rPr lang="ru-RU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82000" y="2971800"/>
            <a:ext cx="6858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0698" y="-647007"/>
            <a:ext cx="86106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518733969"/>
              </p:ext>
            </p:extLst>
          </p:nvPr>
        </p:nvGraphicFramePr>
        <p:xfrm>
          <a:off x="838200" y="938043"/>
          <a:ext cx="10668000" cy="49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429000" y="42420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alt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года - </a:t>
            </a:r>
            <a:r>
              <a:rPr lang="ru-RU" alt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br>
              <a:rPr lang="ru-RU" alt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90800" y="5899291"/>
            <a:ext cx="792089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2010 г. по 2020 г. приняли участие  73 педагога 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4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769" y="1295400"/>
            <a:ext cx="1120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altLang="ru-RU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5801" y="2286000"/>
            <a:ext cx="109513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endParaRPr lang="ru-RU" altLang="ru-RU" sz="2000" u="sng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endParaRPr lang="ru-RU" altLang="ru-RU" sz="2000" u="sng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endParaRPr lang="ru-RU" altLang="ru-RU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29000" y="228600"/>
            <a:ext cx="7086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Учебно-исследовательская </a:t>
            </a:r>
            <a:br>
              <a:rPr lang="ru-RU" alt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конференция школьников -20</a:t>
            </a:r>
            <a:r>
              <a:rPr lang="en-US" alt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alt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28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13год)</a:t>
            </a:r>
            <a:r>
              <a:rPr lang="ru-RU" alt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-38165"/>
            <a:ext cx="1981200" cy="1263927"/>
          </a:xfrm>
          <a:prstGeom prst="rect">
            <a:avLst/>
          </a:prstGeom>
        </p:spPr>
      </p:pic>
      <p:graphicFrame>
        <p:nvGraphicFramePr>
          <p:cNvPr id="8" name="Объект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8273918"/>
              </p:ext>
            </p:extLst>
          </p:nvPr>
        </p:nvGraphicFramePr>
        <p:xfrm>
          <a:off x="685801" y="1447800"/>
          <a:ext cx="10363200" cy="4724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8707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769" y="1295400"/>
            <a:ext cx="1120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altLang="ru-RU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5801" y="2286000"/>
            <a:ext cx="109513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endParaRPr lang="ru-RU" altLang="ru-RU" sz="2000" u="sng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endParaRPr lang="ru-RU" altLang="ru-RU" sz="2000" u="sng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endParaRPr lang="ru-RU" altLang="ru-RU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00200" y="228600"/>
            <a:ext cx="937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 любителей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русской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словесности</a:t>
            </a:r>
            <a:endParaRPr lang="ru-RU" sz="2800" dirty="0">
              <a:solidFill>
                <a:schemeClr val="bg1"/>
              </a:solidFill>
            </a:endParaRPr>
          </a:p>
        </p:txBody>
      </p:sp>
      <p:graphicFrame>
        <p:nvGraphicFramePr>
          <p:cNvPr id="7" name="Объект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2731621"/>
              </p:ext>
            </p:extLst>
          </p:nvPr>
        </p:nvGraphicFramePr>
        <p:xfrm>
          <a:off x="685800" y="1295400"/>
          <a:ext cx="10394950" cy="4079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447800" y="1211139"/>
            <a:ext cx="967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году в муниципальном этапе конкурса приняли участие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 учащихся  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11-х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из  8 -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учреждений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Всего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представлено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46 работ.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214282899"/>
              </p:ext>
            </p:extLst>
          </p:nvPr>
        </p:nvGraphicFramePr>
        <p:xfrm>
          <a:off x="685799" y="2025992"/>
          <a:ext cx="10515601" cy="3433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8303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4126860" cy="2023252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 любителей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русской словесности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81001" y="2175652"/>
            <a:ext cx="3974460" cy="2629946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году в муниципальном этапе конкурса приняли участие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54  учащихся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– 11-х  классов </a:t>
            </a:r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- 8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учреждений.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Всего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представлено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46 работ.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447800"/>
            <a:ext cx="4126861" cy="2665533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683728406"/>
              </p:ext>
            </p:extLst>
          </p:nvPr>
        </p:nvGraphicFramePr>
        <p:xfrm>
          <a:off x="5334000" y="304801"/>
          <a:ext cx="56388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1481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917163" y="1191262"/>
            <a:ext cx="6553200" cy="679994"/>
          </a:xfrm>
        </p:spPr>
        <p:txBody>
          <a:bodyPr/>
          <a:lstStyle/>
          <a:p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Суббота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выборгского школьника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381000" y="2136475"/>
            <a:ext cx="4724398" cy="3240985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анонимно ответили на 5 вопросов:</a:t>
            </a:r>
          </a:p>
          <a:p>
            <a:pPr lvl="0" algn="ctr">
              <a:buFont typeface="Wingdings" panose="05000000000000000000" pitchFamily="2" charset="2"/>
              <a:buChar char="ü"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выбрали именно этот курс?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 typeface="Wingdings" panose="05000000000000000000" pitchFamily="2" charset="2"/>
              <a:buChar char="ü"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Ознакомлены ли Вы с программой курса?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 typeface="Wingdings" panose="05000000000000000000" pitchFamily="2" charset="2"/>
              <a:buChar char="ü"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формы занятий используются при изучении данного курса?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 typeface="Wingdings" panose="05000000000000000000" pitchFamily="2" charset="2"/>
              <a:buChar char="ü"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 считаете, поможет ли Вам данный курс успешно сдать ЕГЭ по выбранному предмету? 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 typeface="Wingdings" panose="05000000000000000000" pitchFamily="2" charset="2"/>
              <a:buChar char="ü"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не удовлетворён данным курсом, потому что ….</a:t>
            </a:r>
          </a:p>
          <a:p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5993969" y="1981200"/>
            <a:ext cx="5359831" cy="3657600"/>
          </a:xfrm>
        </p:spPr>
        <p:txBody>
          <a:bodyPr numCol="1">
            <a:normAutofit fontScale="55000" lnSpcReduction="20000"/>
          </a:bodyPr>
          <a:lstStyle/>
          <a:p>
            <a:pPr marL="0" indent="0" algn="ctr">
              <a:lnSpc>
                <a:spcPct val="170000"/>
              </a:lnSpc>
              <a:buNone/>
            </a:pPr>
            <a:r>
              <a:rPr lang="ru-RU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выбрали данный курс, потому что видят его связь  с дальнейшей профессиональной деятельностью, либо их заинтересовал педагог. Все обучающиеся 10 классов были ознакомлены с программой курса на первом занятии. Ребята отмечают, что курсовые занятия проходят в практических формах, чаще всего педагоги используют беседы, дискуссии, экскурсии, деловые игры, тренинги. </a:t>
            </a:r>
            <a:endParaRPr lang="ru-RU" sz="22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70000"/>
              </a:lnSpc>
              <a:buNone/>
            </a:pPr>
            <a:r>
              <a:rPr 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211 обучающихся 78 не связывают обучение на данном курсе с успешной сдачей ЕГЭ, но все учащиеся удовлетворены курсами, исключение составляют 3 человека, которые ошиблись с выбором и изменили его в пользу другого курса.</a:t>
            </a:r>
          </a:p>
          <a:p>
            <a:pPr>
              <a:lnSpc>
                <a:spcPct val="170000"/>
              </a:lnSpc>
            </a:pP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endParaRPr lang="ru-RU" dirty="0"/>
          </a:p>
        </p:txBody>
      </p:sp>
      <p:pic>
        <p:nvPicPr>
          <p:cNvPr id="5122" name="Picture 2" descr="https://i.mycdn.me/i?r=AyH4iRPQ2q0otWIFepML2LxRVUvELuEY5i1H6MyBTjFRl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9695"/>
            <a:ext cx="2211234" cy="165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9235954" y="169696"/>
            <a:ext cx="2286000" cy="1714500"/>
          </a:xfrm>
          <a:prstGeom prst="rect">
            <a:avLst/>
          </a:prstGeom>
        </p:spPr>
      </p:pic>
      <p:sp>
        <p:nvSpPr>
          <p:cNvPr id="10" name="Правая фигурная скобка 9"/>
          <p:cNvSpPr/>
          <p:nvPr/>
        </p:nvSpPr>
        <p:spPr>
          <a:xfrm>
            <a:off x="5105398" y="2133600"/>
            <a:ext cx="990602" cy="31242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38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5800" y="642996"/>
            <a:ext cx="10394707" cy="121919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поезд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100" dirty="0"/>
              <a:t/>
            </a:r>
            <a:br>
              <a:rPr lang="ru-RU" sz="3100" dirty="0"/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уроки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981200"/>
            <a:ext cx="5105400" cy="34062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7064" y="2285999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образовательных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учреждений: </a:t>
            </a:r>
          </a:p>
          <a:p>
            <a:pPr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36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уроков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 русскому языку, литературе, математике, истории, обществознанию, английскому языку, биологии, физике, химии и информатике. </a:t>
            </a:r>
            <a:endParaRPr lang="ru-RU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38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305051" y="316484"/>
            <a:ext cx="9581896" cy="861774"/>
          </a:xfrm>
        </p:spPr>
        <p:txBody>
          <a:bodyPr>
            <a:normAutofit fontScale="90000"/>
          </a:bodyPr>
          <a:lstStyle/>
          <a:p>
            <a:pPr algn="ctr"/>
            <a:r>
              <a:rPr lang="ru-RU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Организации, обеспечивающие </a:t>
            </a:r>
            <a:r>
              <a:rPr lang="ru-RU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подготовку </a:t>
            </a:r>
            <a:r>
              <a:rPr lang="ru-RU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кадров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Выборгском районе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yt3.ggpht.com/a/AATXAJw8JqmH1nIBcXbdva4FVaCEMkL7QK5e_b26ZQ=s900-c-k-c0xffffffff-no-rj-m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27" y="2197107"/>
            <a:ext cx="2050902" cy="199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13.userapi.com/c851236/v851236206/1a4fa0/1G9TpQJUqr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49" y="1939148"/>
            <a:ext cx="2611674" cy="272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704756"/>
            <a:ext cx="4067848" cy="114879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382000" y="2971800"/>
            <a:ext cx="6858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77452" y="2197107"/>
            <a:ext cx="1436915" cy="21410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9"/>
          <a:stretch/>
        </p:blipFill>
        <p:spPr>
          <a:xfrm>
            <a:off x="6900496" y="3341018"/>
            <a:ext cx="5183766" cy="199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4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382000" y="2971800"/>
            <a:ext cx="6858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85801" y="304800"/>
            <a:ext cx="10365952" cy="144780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/>
              <a:t/>
            </a:r>
            <a:br>
              <a:rPr lang="ru-RU" b="1" u="sng" dirty="0"/>
            </a:br>
            <a:r>
              <a:rPr lang="ru-RU" sz="31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3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ММС </a:t>
            </a:r>
            <a:r>
              <a:rPr lang="ru-RU" sz="31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2019 - 2020 уч. </a:t>
            </a:r>
            <a:r>
              <a:rPr lang="ru-RU" sz="31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год: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685801" y="1190065"/>
            <a:ext cx="10820399" cy="3705481"/>
          </a:xfrm>
        </p:spPr>
        <p:txBody>
          <a:bodyPr>
            <a:normAutofit fontScale="25000" lnSpcReduction="20000"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муниципальный проект «Суббота </a:t>
            </a:r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Выборгского школьника».</a:t>
            </a:r>
            <a:endParaRPr lang="ru-RU" sz="7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работу творческих групп педагогов, анализирующих уроки по результатам ГИА.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 проведение конкуров профессионального педагогического мастерства.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проведение Всероссийской олимпиады школьников.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 проведение мотивационных сессий и тренировочных подготовительных сборов для учащихся.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реализацию проекта «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Взаимообучение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школ».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обучение руководителей и педагогов в форме выездных практических семинаров и курсов с учетом  их запросов. 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изучение и размещение на сайте ВРИМЦ электронных образовательных ресурсов различных направлений.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016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35455" y="1358900"/>
            <a:ext cx="475488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5"/>
              </a:spcBef>
            </a:pP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1134" y="2628392"/>
            <a:ext cx="2057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3631" y="3489197"/>
            <a:ext cx="180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3631" y="4314190"/>
            <a:ext cx="180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84680" y="4148454"/>
            <a:ext cx="11430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0"/>
              </a:lnSpc>
            </a:pPr>
            <a:r>
              <a:rPr sz="1800" dirty="0">
                <a:latin typeface="Calibri"/>
                <a:cs typeface="Calibri"/>
              </a:rPr>
              <a:t>•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3631" y="5139004"/>
            <a:ext cx="1803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03631" y="5964732"/>
            <a:ext cx="180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344167" y="4148328"/>
            <a:ext cx="143510" cy="370840"/>
          </a:xfrm>
          <a:custGeom>
            <a:avLst/>
            <a:gdLst/>
            <a:ahLst/>
            <a:cxnLst/>
            <a:rect l="l" t="t" r="r" b="b"/>
            <a:pathLst>
              <a:path w="143509" h="370839">
                <a:moveTo>
                  <a:pt x="143256" y="0"/>
                </a:moveTo>
                <a:lnTo>
                  <a:pt x="0" y="0"/>
                </a:lnTo>
                <a:lnTo>
                  <a:pt x="0" y="370332"/>
                </a:lnTo>
                <a:lnTo>
                  <a:pt x="143256" y="370332"/>
                </a:lnTo>
                <a:lnTo>
                  <a:pt x="143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063142" y="0"/>
            <a:ext cx="102906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3630" y="1358900"/>
            <a:ext cx="11231169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Курсы, которые получили высокую оценку слушателей: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ЛГУ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«Внутришкольная система оценки качества образования»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ЛОИРО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«ВПР в начальной школе»,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ИРО республики Татарстан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Межпредметные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технологии как инструмент формирования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метапредметных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результатов у обучающихся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42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35455" y="1358900"/>
            <a:ext cx="475488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5"/>
              </a:spcBef>
            </a:pP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1134" y="2628392"/>
            <a:ext cx="2057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3631" y="3489197"/>
            <a:ext cx="180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63142" y="3462654"/>
            <a:ext cx="11430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0"/>
              </a:lnSpc>
            </a:pPr>
            <a:r>
              <a:rPr sz="1800" dirty="0">
                <a:latin typeface="Calibri"/>
                <a:cs typeface="Calibri"/>
              </a:rPr>
              <a:t>•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3631" y="4314190"/>
            <a:ext cx="180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84680" y="4148454"/>
            <a:ext cx="11430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0"/>
              </a:lnSpc>
            </a:pPr>
            <a:r>
              <a:rPr sz="1800" dirty="0">
                <a:latin typeface="Calibri"/>
                <a:cs typeface="Calibri"/>
              </a:rPr>
              <a:t>•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3631" y="5139004"/>
            <a:ext cx="1803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03631" y="5964732"/>
            <a:ext cx="180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82980" y="3429000"/>
            <a:ext cx="216535" cy="368935"/>
          </a:xfrm>
          <a:custGeom>
            <a:avLst/>
            <a:gdLst/>
            <a:ahLst/>
            <a:cxnLst/>
            <a:rect l="l" t="t" r="r" b="b"/>
            <a:pathLst>
              <a:path w="216534" h="368935">
                <a:moveTo>
                  <a:pt x="216407" y="0"/>
                </a:moveTo>
                <a:lnTo>
                  <a:pt x="0" y="0"/>
                </a:lnTo>
                <a:lnTo>
                  <a:pt x="0" y="368807"/>
                </a:lnTo>
                <a:lnTo>
                  <a:pt x="216407" y="368807"/>
                </a:lnTo>
                <a:lnTo>
                  <a:pt x="2164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44167" y="4148328"/>
            <a:ext cx="143510" cy="370840"/>
          </a:xfrm>
          <a:custGeom>
            <a:avLst/>
            <a:gdLst/>
            <a:ahLst/>
            <a:cxnLst/>
            <a:rect l="l" t="t" r="r" b="b"/>
            <a:pathLst>
              <a:path w="143509" h="370839">
                <a:moveTo>
                  <a:pt x="143256" y="0"/>
                </a:moveTo>
                <a:lnTo>
                  <a:pt x="0" y="0"/>
                </a:lnTo>
                <a:lnTo>
                  <a:pt x="0" y="370332"/>
                </a:lnTo>
                <a:lnTo>
                  <a:pt x="143256" y="370332"/>
                </a:lnTo>
                <a:lnTo>
                  <a:pt x="143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4291432754"/>
              </p:ext>
            </p:extLst>
          </p:nvPr>
        </p:nvGraphicFramePr>
        <p:xfrm>
          <a:off x="1279677" y="1107996"/>
          <a:ext cx="9769323" cy="5064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63142" y="0"/>
            <a:ext cx="102906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качества образования в школах с низкими результатами обучения и в школах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2000" y="1295400"/>
            <a:ext cx="10396882" cy="115196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577" y="2846781"/>
            <a:ext cx="6242845" cy="1164437"/>
          </a:xfrm>
          <a:prstGeom prst="rect">
            <a:avLst/>
          </a:prstGeom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840081728"/>
              </p:ext>
            </p:extLst>
          </p:nvPr>
        </p:nvGraphicFramePr>
        <p:xfrm>
          <a:off x="304801" y="2057400"/>
          <a:ext cx="11125198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66800" y="0"/>
            <a:ext cx="9296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количества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педработников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прошедших курсы повышения квалификации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(переподготовки)   за последние 3 года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022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171930" y="1345034"/>
            <a:ext cx="2717800" cy="1755139"/>
          </a:xfrm>
          <a:custGeom>
            <a:avLst/>
            <a:gdLst/>
            <a:ahLst/>
            <a:cxnLst/>
            <a:rect l="l" t="t" r="r" b="b"/>
            <a:pathLst>
              <a:path w="2717800" h="1755139">
                <a:moveTo>
                  <a:pt x="1204852" y="0"/>
                </a:moveTo>
                <a:lnTo>
                  <a:pt x="1159942" y="929"/>
                </a:lnTo>
                <a:lnTo>
                  <a:pt x="1115059" y="3001"/>
                </a:lnTo>
                <a:lnTo>
                  <a:pt x="1070228" y="6217"/>
                </a:lnTo>
                <a:lnTo>
                  <a:pt x="1025471" y="10577"/>
                </a:lnTo>
                <a:lnTo>
                  <a:pt x="980813" y="16081"/>
                </a:lnTo>
                <a:lnTo>
                  <a:pt x="936277" y="22730"/>
                </a:lnTo>
                <a:lnTo>
                  <a:pt x="891886" y="30523"/>
                </a:lnTo>
                <a:lnTo>
                  <a:pt x="847664" y="39462"/>
                </a:lnTo>
                <a:lnTo>
                  <a:pt x="803636" y="49547"/>
                </a:lnTo>
                <a:lnTo>
                  <a:pt x="759824" y="60779"/>
                </a:lnTo>
                <a:lnTo>
                  <a:pt x="716252" y="73157"/>
                </a:lnTo>
                <a:lnTo>
                  <a:pt x="672944" y="86682"/>
                </a:lnTo>
                <a:lnTo>
                  <a:pt x="629924" y="101355"/>
                </a:lnTo>
                <a:lnTo>
                  <a:pt x="587215" y="117176"/>
                </a:lnTo>
                <a:lnTo>
                  <a:pt x="544840" y="134145"/>
                </a:lnTo>
                <a:lnTo>
                  <a:pt x="502824" y="152263"/>
                </a:lnTo>
                <a:lnTo>
                  <a:pt x="461191" y="171530"/>
                </a:lnTo>
                <a:lnTo>
                  <a:pt x="419963" y="191947"/>
                </a:lnTo>
                <a:lnTo>
                  <a:pt x="379164" y="213514"/>
                </a:lnTo>
                <a:lnTo>
                  <a:pt x="338819" y="236231"/>
                </a:lnTo>
                <a:lnTo>
                  <a:pt x="298950" y="260099"/>
                </a:lnTo>
                <a:lnTo>
                  <a:pt x="259581" y="285119"/>
                </a:lnTo>
                <a:lnTo>
                  <a:pt x="220737" y="311290"/>
                </a:lnTo>
                <a:lnTo>
                  <a:pt x="182440" y="338614"/>
                </a:lnTo>
                <a:lnTo>
                  <a:pt x="144715" y="367090"/>
                </a:lnTo>
                <a:lnTo>
                  <a:pt x="107584" y="396719"/>
                </a:lnTo>
                <a:lnTo>
                  <a:pt x="71073" y="427501"/>
                </a:lnTo>
                <a:lnTo>
                  <a:pt x="35203" y="459438"/>
                </a:lnTo>
                <a:lnTo>
                  <a:pt x="0" y="492528"/>
                </a:lnTo>
                <a:lnTo>
                  <a:pt x="1219098" y="1754908"/>
                </a:lnTo>
                <a:lnTo>
                  <a:pt x="2717190" y="840508"/>
                </a:lnTo>
                <a:lnTo>
                  <a:pt x="2691445" y="799674"/>
                </a:lnTo>
                <a:lnTo>
                  <a:pt x="2664610" y="759577"/>
                </a:lnTo>
                <a:lnTo>
                  <a:pt x="2636700" y="720243"/>
                </a:lnTo>
                <a:lnTo>
                  <a:pt x="2607732" y="681695"/>
                </a:lnTo>
                <a:lnTo>
                  <a:pt x="2577722" y="643956"/>
                </a:lnTo>
                <a:lnTo>
                  <a:pt x="2546686" y="607050"/>
                </a:lnTo>
                <a:lnTo>
                  <a:pt x="2514642" y="571002"/>
                </a:lnTo>
                <a:lnTo>
                  <a:pt x="2481605" y="535835"/>
                </a:lnTo>
                <a:lnTo>
                  <a:pt x="2447576" y="501538"/>
                </a:lnTo>
                <a:lnTo>
                  <a:pt x="2412842" y="468372"/>
                </a:lnTo>
                <a:lnTo>
                  <a:pt x="2377426" y="436336"/>
                </a:lnTo>
                <a:lnTo>
                  <a:pt x="2341351" y="405431"/>
                </a:lnTo>
                <a:lnTo>
                  <a:pt x="2304642" y="375657"/>
                </a:lnTo>
                <a:lnTo>
                  <a:pt x="2267321" y="347015"/>
                </a:lnTo>
                <a:lnTo>
                  <a:pt x="2229413" y="319505"/>
                </a:lnTo>
                <a:lnTo>
                  <a:pt x="2190940" y="293128"/>
                </a:lnTo>
                <a:lnTo>
                  <a:pt x="2151928" y="267884"/>
                </a:lnTo>
                <a:lnTo>
                  <a:pt x="2112399" y="243773"/>
                </a:lnTo>
                <a:lnTo>
                  <a:pt x="2072378" y="220796"/>
                </a:lnTo>
                <a:lnTo>
                  <a:pt x="2031887" y="198953"/>
                </a:lnTo>
                <a:lnTo>
                  <a:pt x="1990950" y="178245"/>
                </a:lnTo>
                <a:lnTo>
                  <a:pt x="1949591" y="158672"/>
                </a:lnTo>
                <a:lnTo>
                  <a:pt x="1907834" y="140234"/>
                </a:lnTo>
                <a:lnTo>
                  <a:pt x="1865703" y="122932"/>
                </a:lnTo>
                <a:lnTo>
                  <a:pt x="1823220" y="106767"/>
                </a:lnTo>
                <a:lnTo>
                  <a:pt x="1780410" y="91738"/>
                </a:lnTo>
                <a:lnTo>
                  <a:pt x="1737297" y="77847"/>
                </a:lnTo>
                <a:lnTo>
                  <a:pt x="1693903" y="65093"/>
                </a:lnTo>
                <a:lnTo>
                  <a:pt x="1650253" y="53477"/>
                </a:lnTo>
                <a:lnTo>
                  <a:pt x="1606370" y="43000"/>
                </a:lnTo>
                <a:lnTo>
                  <a:pt x="1562278" y="33661"/>
                </a:lnTo>
                <a:lnTo>
                  <a:pt x="1518000" y="25462"/>
                </a:lnTo>
                <a:lnTo>
                  <a:pt x="1473561" y="18402"/>
                </a:lnTo>
                <a:lnTo>
                  <a:pt x="1428984" y="12482"/>
                </a:lnTo>
                <a:lnTo>
                  <a:pt x="1384292" y="7703"/>
                </a:lnTo>
                <a:lnTo>
                  <a:pt x="1339509" y="4065"/>
                </a:lnTo>
                <a:lnTo>
                  <a:pt x="1294659" y="1568"/>
                </a:lnTo>
                <a:lnTo>
                  <a:pt x="1249765" y="213"/>
                </a:lnTo>
                <a:lnTo>
                  <a:pt x="1204852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91029" y="2185542"/>
            <a:ext cx="1755139" cy="1852930"/>
          </a:xfrm>
          <a:custGeom>
            <a:avLst/>
            <a:gdLst/>
            <a:ahLst/>
            <a:cxnLst/>
            <a:rect l="l" t="t" r="r" b="b"/>
            <a:pathLst>
              <a:path w="1755139" h="1852929">
                <a:moveTo>
                  <a:pt x="1498092" y="0"/>
                </a:moveTo>
                <a:lnTo>
                  <a:pt x="0" y="914400"/>
                </a:lnTo>
                <a:lnTo>
                  <a:pt x="1483233" y="1852803"/>
                </a:lnTo>
                <a:lnTo>
                  <a:pt x="1509349" y="1810180"/>
                </a:lnTo>
                <a:lnTo>
                  <a:pt x="1534148" y="1767010"/>
                </a:lnTo>
                <a:lnTo>
                  <a:pt x="1557630" y="1723321"/>
                </a:lnTo>
                <a:lnTo>
                  <a:pt x="1579794" y="1679140"/>
                </a:lnTo>
                <a:lnTo>
                  <a:pt x="1600641" y="1634495"/>
                </a:lnTo>
                <a:lnTo>
                  <a:pt x="1620169" y="1589416"/>
                </a:lnTo>
                <a:lnTo>
                  <a:pt x="1638379" y="1543931"/>
                </a:lnTo>
                <a:lnTo>
                  <a:pt x="1655271" y="1498067"/>
                </a:lnTo>
                <a:lnTo>
                  <a:pt x="1670843" y="1451853"/>
                </a:lnTo>
                <a:lnTo>
                  <a:pt x="1685097" y="1405318"/>
                </a:lnTo>
                <a:lnTo>
                  <a:pt x="1698031" y="1358489"/>
                </a:lnTo>
                <a:lnTo>
                  <a:pt x="1709646" y="1311395"/>
                </a:lnTo>
                <a:lnTo>
                  <a:pt x="1719941" y="1264065"/>
                </a:lnTo>
                <a:lnTo>
                  <a:pt x="1728916" y="1216526"/>
                </a:lnTo>
                <a:lnTo>
                  <a:pt x="1736570" y="1168806"/>
                </a:lnTo>
                <a:lnTo>
                  <a:pt x="1742904" y="1120935"/>
                </a:lnTo>
                <a:lnTo>
                  <a:pt x="1747917" y="1072940"/>
                </a:lnTo>
                <a:lnTo>
                  <a:pt x="1751609" y="1024850"/>
                </a:lnTo>
                <a:lnTo>
                  <a:pt x="1753979" y="976693"/>
                </a:lnTo>
                <a:lnTo>
                  <a:pt x="1755028" y="928497"/>
                </a:lnTo>
                <a:lnTo>
                  <a:pt x="1754756" y="880290"/>
                </a:lnTo>
                <a:lnTo>
                  <a:pt x="1753161" y="832101"/>
                </a:lnTo>
                <a:lnTo>
                  <a:pt x="1750243" y="783959"/>
                </a:lnTo>
                <a:lnTo>
                  <a:pt x="1746004" y="735890"/>
                </a:lnTo>
                <a:lnTo>
                  <a:pt x="1740441" y="687925"/>
                </a:lnTo>
                <a:lnTo>
                  <a:pt x="1733555" y="640090"/>
                </a:lnTo>
                <a:lnTo>
                  <a:pt x="1725346" y="592415"/>
                </a:lnTo>
                <a:lnTo>
                  <a:pt x="1715814" y="544927"/>
                </a:lnTo>
                <a:lnTo>
                  <a:pt x="1704957" y="497655"/>
                </a:lnTo>
                <a:lnTo>
                  <a:pt x="1692777" y="450627"/>
                </a:lnTo>
                <a:lnTo>
                  <a:pt x="1679272" y="403872"/>
                </a:lnTo>
                <a:lnTo>
                  <a:pt x="1664442" y="357417"/>
                </a:lnTo>
                <a:lnTo>
                  <a:pt x="1648288" y="311291"/>
                </a:lnTo>
                <a:lnTo>
                  <a:pt x="1630809" y="265523"/>
                </a:lnTo>
                <a:lnTo>
                  <a:pt x="1612004" y="220140"/>
                </a:lnTo>
                <a:lnTo>
                  <a:pt x="1591874" y="175171"/>
                </a:lnTo>
                <a:lnTo>
                  <a:pt x="1570417" y="130644"/>
                </a:lnTo>
                <a:lnTo>
                  <a:pt x="1547635" y="86588"/>
                </a:lnTo>
                <a:lnTo>
                  <a:pt x="1523527" y="43030"/>
                </a:lnTo>
                <a:lnTo>
                  <a:pt x="1498092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5887" y="1837563"/>
            <a:ext cx="3238500" cy="3018155"/>
          </a:xfrm>
          <a:custGeom>
            <a:avLst/>
            <a:gdLst/>
            <a:ahLst/>
            <a:cxnLst/>
            <a:rect l="l" t="t" r="r" b="b"/>
            <a:pathLst>
              <a:path w="3238500" h="3018154">
                <a:moveTo>
                  <a:pt x="536042" y="0"/>
                </a:moveTo>
                <a:lnTo>
                  <a:pt x="498887" y="36970"/>
                </a:lnTo>
                <a:lnTo>
                  <a:pt x="462875" y="75001"/>
                </a:lnTo>
                <a:lnTo>
                  <a:pt x="428028" y="114067"/>
                </a:lnTo>
                <a:lnTo>
                  <a:pt x="394369" y="154146"/>
                </a:lnTo>
                <a:lnTo>
                  <a:pt x="361920" y="195212"/>
                </a:lnTo>
                <a:lnTo>
                  <a:pt x="330704" y="237243"/>
                </a:lnTo>
                <a:lnTo>
                  <a:pt x="300743" y="280215"/>
                </a:lnTo>
                <a:lnTo>
                  <a:pt x="272060" y="324103"/>
                </a:lnTo>
                <a:lnTo>
                  <a:pt x="246783" y="365278"/>
                </a:lnTo>
                <a:lnTo>
                  <a:pt x="222771" y="406871"/>
                </a:lnTo>
                <a:lnTo>
                  <a:pt x="200019" y="448859"/>
                </a:lnTo>
                <a:lnTo>
                  <a:pt x="178522" y="491220"/>
                </a:lnTo>
                <a:lnTo>
                  <a:pt x="158274" y="533929"/>
                </a:lnTo>
                <a:lnTo>
                  <a:pt x="139271" y="576965"/>
                </a:lnTo>
                <a:lnTo>
                  <a:pt x="121506" y="620305"/>
                </a:lnTo>
                <a:lnTo>
                  <a:pt x="104976" y="663924"/>
                </a:lnTo>
                <a:lnTo>
                  <a:pt x="89674" y="707800"/>
                </a:lnTo>
                <a:lnTo>
                  <a:pt x="75595" y="751909"/>
                </a:lnTo>
                <a:lnTo>
                  <a:pt x="62735" y="796230"/>
                </a:lnTo>
                <a:lnTo>
                  <a:pt x="51088" y="840738"/>
                </a:lnTo>
                <a:lnTo>
                  <a:pt x="40649" y="885411"/>
                </a:lnTo>
                <a:lnTo>
                  <a:pt x="31413" y="930226"/>
                </a:lnTo>
                <a:lnTo>
                  <a:pt x="23374" y="975159"/>
                </a:lnTo>
                <a:lnTo>
                  <a:pt x="16528" y="1020188"/>
                </a:lnTo>
                <a:lnTo>
                  <a:pt x="10869" y="1065288"/>
                </a:lnTo>
                <a:lnTo>
                  <a:pt x="6392" y="1110438"/>
                </a:lnTo>
                <a:lnTo>
                  <a:pt x="3091" y="1155615"/>
                </a:lnTo>
                <a:lnTo>
                  <a:pt x="962" y="1200794"/>
                </a:lnTo>
                <a:lnTo>
                  <a:pt x="0" y="1245953"/>
                </a:lnTo>
                <a:lnTo>
                  <a:pt x="198" y="1291070"/>
                </a:lnTo>
                <a:lnTo>
                  <a:pt x="1553" y="1336120"/>
                </a:lnTo>
                <a:lnTo>
                  <a:pt x="4058" y="1381081"/>
                </a:lnTo>
                <a:lnTo>
                  <a:pt x="7709" y="1425930"/>
                </a:lnTo>
                <a:lnTo>
                  <a:pt x="12501" y="1470643"/>
                </a:lnTo>
                <a:lnTo>
                  <a:pt x="18427" y="1515198"/>
                </a:lnTo>
                <a:lnTo>
                  <a:pt x="25484" y="1559571"/>
                </a:lnTo>
                <a:lnTo>
                  <a:pt x="33665" y="1603740"/>
                </a:lnTo>
                <a:lnTo>
                  <a:pt x="42966" y="1647682"/>
                </a:lnTo>
                <a:lnTo>
                  <a:pt x="53382" y="1691372"/>
                </a:lnTo>
                <a:lnTo>
                  <a:pt x="64907" y="1734789"/>
                </a:lnTo>
                <a:lnTo>
                  <a:pt x="77535" y="1777909"/>
                </a:lnTo>
                <a:lnTo>
                  <a:pt x="91263" y="1820709"/>
                </a:lnTo>
                <a:lnTo>
                  <a:pt x="106084" y="1863166"/>
                </a:lnTo>
                <a:lnTo>
                  <a:pt x="121994" y="1905257"/>
                </a:lnTo>
                <a:lnTo>
                  <a:pt x="138987" y="1946958"/>
                </a:lnTo>
                <a:lnTo>
                  <a:pt x="157058" y="1988248"/>
                </a:lnTo>
                <a:lnTo>
                  <a:pt x="176202" y="2029102"/>
                </a:lnTo>
                <a:lnTo>
                  <a:pt x="196414" y="2069497"/>
                </a:lnTo>
                <a:lnTo>
                  <a:pt x="217688" y="2109412"/>
                </a:lnTo>
                <a:lnTo>
                  <a:pt x="240020" y="2148821"/>
                </a:lnTo>
                <a:lnTo>
                  <a:pt x="263403" y="2187703"/>
                </a:lnTo>
                <a:lnTo>
                  <a:pt x="287834" y="2226035"/>
                </a:lnTo>
                <a:lnTo>
                  <a:pt x="313306" y="2263792"/>
                </a:lnTo>
                <a:lnTo>
                  <a:pt x="339815" y="2300953"/>
                </a:lnTo>
                <a:lnTo>
                  <a:pt x="367355" y="2337494"/>
                </a:lnTo>
                <a:lnTo>
                  <a:pt x="395921" y="2373392"/>
                </a:lnTo>
                <a:lnTo>
                  <a:pt x="425509" y="2408624"/>
                </a:lnTo>
                <a:lnTo>
                  <a:pt x="456112" y="2443166"/>
                </a:lnTo>
                <a:lnTo>
                  <a:pt x="487725" y="2476996"/>
                </a:lnTo>
                <a:lnTo>
                  <a:pt x="520344" y="2510092"/>
                </a:lnTo>
                <a:lnTo>
                  <a:pt x="553963" y="2542428"/>
                </a:lnTo>
                <a:lnTo>
                  <a:pt x="588577" y="2573984"/>
                </a:lnTo>
                <a:lnTo>
                  <a:pt x="624181" y="2604734"/>
                </a:lnTo>
                <a:lnTo>
                  <a:pt x="660769" y="2634657"/>
                </a:lnTo>
                <a:lnTo>
                  <a:pt x="698337" y="2663730"/>
                </a:lnTo>
                <a:lnTo>
                  <a:pt x="736879" y="2691929"/>
                </a:lnTo>
                <a:lnTo>
                  <a:pt x="776390" y="2719231"/>
                </a:lnTo>
                <a:lnTo>
                  <a:pt x="816865" y="2745613"/>
                </a:lnTo>
                <a:lnTo>
                  <a:pt x="858039" y="2770886"/>
                </a:lnTo>
                <a:lnTo>
                  <a:pt x="899632" y="2794895"/>
                </a:lnTo>
                <a:lnTo>
                  <a:pt x="941620" y="2817644"/>
                </a:lnTo>
                <a:lnTo>
                  <a:pt x="983981" y="2839138"/>
                </a:lnTo>
                <a:lnTo>
                  <a:pt x="1026691" y="2859383"/>
                </a:lnTo>
                <a:lnTo>
                  <a:pt x="1069727" y="2878384"/>
                </a:lnTo>
                <a:lnTo>
                  <a:pt x="1113066" y="2896145"/>
                </a:lnTo>
                <a:lnTo>
                  <a:pt x="1156685" y="2912673"/>
                </a:lnTo>
                <a:lnTo>
                  <a:pt x="1200561" y="2927972"/>
                </a:lnTo>
                <a:lnTo>
                  <a:pt x="1244671" y="2942048"/>
                </a:lnTo>
                <a:lnTo>
                  <a:pt x="1288991" y="2954905"/>
                </a:lnTo>
                <a:lnTo>
                  <a:pt x="1333500" y="2966550"/>
                </a:lnTo>
                <a:lnTo>
                  <a:pt x="1378173" y="2976986"/>
                </a:lnTo>
                <a:lnTo>
                  <a:pt x="1422987" y="2986220"/>
                </a:lnTo>
                <a:lnTo>
                  <a:pt x="1467920" y="2994257"/>
                </a:lnTo>
                <a:lnTo>
                  <a:pt x="1512949" y="3001101"/>
                </a:lnTo>
                <a:lnTo>
                  <a:pt x="1558049" y="3006758"/>
                </a:lnTo>
                <a:lnTo>
                  <a:pt x="1603199" y="3011233"/>
                </a:lnTo>
                <a:lnTo>
                  <a:pt x="1648376" y="3014532"/>
                </a:lnTo>
                <a:lnTo>
                  <a:pt x="1693555" y="3016659"/>
                </a:lnTo>
                <a:lnTo>
                  <a:pt x="1738714" y="3017619"/>
                </a:lnTo>
                <a:lnTo>
                  <a:pt x="1783831" y="3017419"/>
                </a:lnTo>
                <a:lnTo>
                  <a:pt x="1828881" y="3016063"/>
                </a:lnTo>
                <a:lnTo>
                  <a:pt x="1873842" y="3013556"/>
                </a:lnTo>
                <a:lnTo>
                  <a:pt x="1918691" y="3009904"/>
                </a:lnTo>
                <a:lnTo>
                  <a:pt x="1963404" y="3005111"/>
                </a:lnTo>
                <a:lnTo>
                  <a:pt x="2007959" y="2999183"/>
                </a:lnTo>
                <a:lnTo>
                  <a:pt x="2052333" y="2992125"/>
                </a:lnTo>
                <a:lnTo>
                  <a:pt x="2096501" y="2983943"/>
                </a:lnTo>
                <a:lnTo>
                  <a:pt x="2140443" y="2974641"/>
                </a:lnTo>
                <a:lnTo>
                  <a:pt x="2184133" y="2964225"/>
                </a:lnTo>
                <a:lnTo>
                  <a:pt x="2227550" y="2952699"/>
                </a:lnTo>
                <a:lnTo>
                  <a:pt x="2270670" y="2940070"/>
                </a:lnTo>
                <a:lnTo>
                  <a:pt x="2313470" y="2926342"/>
                </a:lnTo>
                <a:lnTo>
                  <a:pt x="2355927" y="2911521"/>
                </a:lnTo>
                <a:lnTo>
                  <a:pt x="2398018" y="2895611"/>
                </a:lnTo>
                <a:lnTo>
                  <a:pt x="2439719" y="2878618"/>
                </a:lnTo>
                <a:lnTo>
                  <a:pt x="2481009" y="2860547"/>
                </a:lnTo>
                <a:lnTo>
                  <a:pt x="2521863" y="2841403"/>
                </a:lnTo>
                <a:lnTo>
                  <a:pt x="2562259" y="2821192"/>
                </a:lnTo>
                <a:lnTo>
                  <a:pt x="2602173" y="2799918"/>
                </a:lnTo>
                <a:lnTo>
                  <a:pt x="2641582" y="2777587"/>
                </a:lnTo>
                <a:lnTo>
                  <a:pt x="2680465" y="2754204"/>
                </a:lnTo>
                <a:lnTo>
                  <a:pt x="2718796" y="2729775"/>
                </a:lnTo>
                <a:lnTo>
                  <a:pt x="2756553" y="2704304"/>
                </a:lnTo>
                <a:lnTo>
                  <a:pt x="2793714" y="2677796"/>
                </a:lnTo>
                <a:lnTo>
                  <a:pt x="2830255" y="2650258"/>
                </a:lnTo>
                <a:lnTo>
                  <a:pt x="2866153" y="2621693"/>
                </a:lnTo>
                <a:lnTo>
                  <a:pt x="2901385" y="2592108"/>
                </a:lnTo>
                <a:lnTo>
                  <a:pt x="2935927" y="2561507"/>
                </a:lnTo>
                <a:lnTo>
                  <a:pt x="2969758" y="2529895"/>
                </a:lnTo>
                <a:lnTo>
                  <a:pt x="3002853" y="2497279"/>
                </a:lnTo>
                <a:lnTo>
                  <a:pt x="3035189" y="2463662"/>
                </a:lnTo>
                <a:lnTo>
                  <a:pt x="3066745" y="2429051"/>
                </a:lnTo>
                <a:lnTo>
                  <a:pt x="3097495" y="2393450"/>
                </a:lnTo>
                <a:lnTo>
                  <a:pt x="3127419" y="2356864"/>
                </a:lnTo>
                <a:lnTo>
                  <a:pt x="3156491" y="2319300"/>
                </a:lnTo>
                <a:lnTo>
                  <a:pt x="3184690" y="2280761"/>
                </a:lnTo>
                <a:lnTo>
                  <a:pt x="3211992" y="2241254"/>
                </a:lnTo>
                <a:lnTo>
                  <a:pt x="3238374" y="2200783"/>
                </a:lnTo>
                <a:lnTo>
                  <a:pt x="1755141" y="1262379"/>
                </a:lnTo>
                <a:lnTo>
                  <a:pt x="536042" y="0"/>
                </a:lnTo>
                <a:close/>
              </a:path>
            </a:pathLst>
          </a:custGeom>
          <a:solidFill>
            <a:srgbClr val="9747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18964" y="1412746"/>
            <a:ext cx="2760980" cy="3442971"/>
          </a:xfrm>
          <a:custGeom>
            <a:avLst/>
            <a:gdLst/>
            <a:ahLst/>
            <a:cxnLst/>
            <a:rect l="l" t="t" r="r" b="b"/>
            <a:pathLst>
              <a:path w="576579" h="2232660">
                <a:moveTo>
                  <a:pt x="0" y="0"/>
                </a:moveTo>
                <a:lnTo>
                  <a:pt x="46733" y="4121"/>
                </a:lnTo>
                <a:lnTo>
                  <a:pt x="91062" y="16052"/>
                </a:lnTo>
                <a:lnTo>
                  <a:pt x="132392" y="35147"/>
                </a:lnTo>
                <a:lnTo>
                  <a:pt x="170133" y="60756"/>
                </a:lnTo>
                <a:lnTo>
                  <a:pt x="203692" y="92233"/>
                </a:lnTo>
                <a:lnTo>
                  <a:pt x="232477" y="128930"/>
                </a:lnTo>
                <a:lnTo>
                  <a:pt x="255895" y="170199"/>
                </a:lnTo>
                <a:lnTo>
                  <a:pt x="273356" y="215391"/>
                </a:lnTo>
                <a:lnTo>
                  <a:pt x="284267" y="263861"/>
                </a:lnTo>
                <a:lnTo>
                  <a:pt x="288035" y="314960"/>
                </a:lnTo>
                <a:lnTo>
                  <a:pt x="288035" y="801369"/>
                </a:lnTo>
                <a:lnTo>
                  <a:pt x="291804" y="852468"/>
                </a:lnTo>
                <a:lnTo>
                  <a:pt x="302715" y="900938"/>
                </a:lnTo>
                <a:lnTo>
                  <a:pt x="320176" y="946130"/>
                </a:lnTo>
                <a:lnTo>
                  <a:pt x="343594" y="987399"/>
                </a:lnTo>
                <a:lnTo>
                  <a:pt x="372379" y="1024096"/>
                </a:lnTo>
                <a:lnTo>
                  <a:pt x="405938" y="1055573"/>
                </a:lnTo>
                <a:lnTo>
                  <a:pt x="443679" y="1081182"/>
                </a:lnTo>
                <a:lnTo>
                  <a:pt x="485009" y="1100277"/>
                </a:lnTo>
                <a:lnTo>
                  <a:pt x="529338" y="1112208"/>
                </a:lnTo>
                <a:lnTo>
                  <a:pt x="576071" y="1116329"/>
                </a:lnTo>
                <a:lnTo>
                  <a:pt x="529338" y="1120451"/>
                </a:lnTo>
                <a:lnTo>
                  <a:pt x="485009" y="1132382"/>
                </a:lnTo>
                <a:lnTo>
                  <a:pt x="443679" y="1151477"/>
                </a:lnTo>
                <a:lnTo>
                  <a:pt x="405938" y="1177086"/>
                </a:lnTo>
                <a:lnTo>
                  <a:pt x="372379" y="1208563"/>
                </a:lnTo>
                <a:lnTo>
                  <a:pt x="343594" y="1245260"/>
                </a:lnTo>
                <a:lnTo>
                  <a:pt x="320176" y="1286529"/>
                </a:lnTo>
                <a:lnTo>
                  <a:pt x="302715" y="1331722"/>
                </a:lnTo>
                <a:lnTo>
                  <a:pt x="291804" y="1380191"/>
                </a:lnTo>
                <a:lnTo>
                  <a:pt x="288035" y="1431289"/>
                </a:lnTo>
                <a:lnTo>
                  <a:pt x="288035" y="1917700"/>
                </a:lnTo>
                <a:lnTo>
                  <a:pt x="284267" y="1968798"/>
                </a:lnTo>
                <a:lnTo>
                  <a:pt x="273356" y="2017268"/>
                </a:lnTo>
                <a:lnTo>
                  <a:pt x="255895" y="2062460"/>
                </a:lnTo>
                <a:lnTo>
                  <a:pt x="232477" y="2103729"/>
                </a:lnTo>
                <a:lnTo>
                  <a:pt x="203692" y="2140426"/>
                </a:lnTo>
                <a:lnTo>
                  <a:pt x="170133" y="2171903"/>
                </a:lnTo>
                <a:lnTo>
                  <a:pt x="132392" y="2197512"/>
                </a:lnTo>
                <a:lnTo>
                  <a:pt x="91062" y="2216607"/>
                </a:lnTo>
                <a:lnTo>
                  <a:pt x="46733" y="2228538"/>
                </a:lnTo>
                <a:lnTo>
                  <a:pt x="0" y="2232660"/>
                </a:lnTo>
              </a:path>
            </a:pathLst>
          </a:custGeom>
          <a:ln w="9144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679944" y="2657103"/>
            <a:ext cx="2759456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1107  чел.-  </a:t>
            </a:r>
            <a:r>
              <a:rPr lang="ru-RU" sz="2800" b="1" spc="-5" dirty="0" smtClean="0">
                <a:solidFill>
                  <a:srgbClr val="C00000"/>
                </a:solidFill>
                <a:latin typeface="Gill Sans MT"/>
                <a:cs typeface="Gill Sans MT"/>
              </a:rPr>
              <a:t>45,6%</a:t>
            </a:r>
            <a:endParaRPr sz="2800" dirty="0">
              <a:latin typeface="Gill Sans MT"/>
              <a:cs typeface="Gill Sans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271016" y="1988820"/>
            <a:ext cx="2232660" cy="2232660"/>
          </a:xfrm>
          <a:custGeom>
            <a:avLst/>
            <a:gdLst/>
            <a:ahLst/>
            <a:cxnLst/>
            <a:rect l="l" t="t" r="r" b="b"/>
            <a:pathLst>
              <a:path w="2232660" h="2232660">
                <a:moveTo>
                  <a:pt x="1116330" y="0"/>
                </a:moveTo>
                <a:lnTo>
                  <a:pt x="1067901" y="1031"/>
                </a:lnTo>
                <a:lnTo>
                  <a:pt x="1020001" y="4097"/>
                </a:lnTo>
                <a:lnTo>
                  <a:pt x="972669" y="9155"/>
                </a:lnTo>
                <a:lnTo>
                  <a:pt x="925949" y="16165"/>
                </a:lnTo>
                <a:lnTo>
                  <a:pt x="879882" y="25084"/>
                </a:lnTo>
                <a:lnTo>
                  <a:pt x="834509" y="35869"/>
                </a:lnTo>
                <a:lnTo>
                  <a:pt x="789873" y="48480"/>
                </a:lnTo>
                <a:lnTo>
                  <a:pt x="746016" y="62875"/>
                </a:lnTo>
                <a:lnTo>
                  <a:pt x="702979" y="79011"/>
                </a:lnTo>
                <a:lnTo>
                  <a:pt x="660804" y="96846"/>
                </a:lnTo>
                <a:lnTo>
                  <a:pt x="619534" y="116340"/>
                </a:lnTo>
                <a:lnTo>
                  <a:pt x="579209" y="137449"/>
                </a:lnTo>
                <a:lnTo>
                  <a:pt x="539873" y="160133"/>
                </a:lnTo>
                <a:lnTo>
                  <a:pt x="501566" y="184349"/>
                </a:lnTo>
                <a:lnTo>
                  <a:pt x="464331" y="210055"/>
                </a:lnTo>
                <a:lnTo>
                  <a:pt x="428210" y="237209"/>
                </a:lnTo>
                <a:lnTo>
                  <a:pt x="393244" y="265771"/>
                </a:lnTo>
                <a:lnTo>
                  <a:pt x="359475" y="295696"/>
                </a:lnTo>
                <a:lnTo>
                  <a:pt x="326945" y="326945"/>
                </a:lnTo>
                <a:lnTo>
                  <a:pt x="295696" y="359475"/>
                </a:lnTo>
                <a:lnTo>
                  <a:pt x="265771" y="393244"/>
                </a:lnTo>
                <a:lnTo>
                  <a:pt x="237209" y="428210"/>
                </a:lnTo>
                <a:lnTo>
                  <a:pt x="210055" y="464331"/>
                </a:lnTo>
                <a:lnTo>
                  <a:pt x="184349" y="501566"/>
                </a:lnTo>
                <a:lnTo>
                  <a:pt x="160133" y="539873"/>
                </a:lnTo>
                <a:lnTo>
                  <a:pt x="137449" y="579209"/>
                </a:lnTo>
                <a:lnTo>
                  <a:pt x="116340" y="619534"/>
                </a:lnTo>
                <a:lnTo>
                  <a:pt x="96846" y="660804"/>
                </a:lnTo>
                <a:lnTo>
                  <a:pt x="79011" y="702979"/>
                </a:lnTo>
                <a:lnTo>
                  <a:pt x="62875" y="746016"/>
                </a:lnTo>
                <a:lnTo>
                  <a:pt x="48480" y="789873"/>
                </a:lnTo>
                <a:lnTo>
                  <a:pt x="35869" y="834509"/>
                </a:lnTo>
                <a:lnTo>
                  <a:pt x="25084" y="879882"/>
                </a:lnTo>
                <a:lnTo>
                  <a:pt x="16165" y="925949"/>
                </a:lnTo>
                <a:lnTo>
                  <a:pt x="9155" y="972669"/>
                </a:lnTo>
                <a:lnTo>
                  <a:pt x="4097" y="1020001"/>
                </a:lnTo>
                <a:lnTo>
                  <a:pt x="1031" y="1067901"/>
                </a:lnTo>
                <a:lnTo>
                  <a:pt x="0" y="1116329"/>
                </a:lnTo>
                <a:lnTo>
                  <a:pt x="1031" y="1164758"/>
                </a:lnTo>
                <a:lnTo>
                  <a:pt x="4097" y="1212658"/>
                </a:lnTo>
                <a:lnTo>
                  <a:pt x="9155" y="1259990"/>
                </a:lnTo>
                <a:lnTo>
                  <a:pt x="16165" y="1306710"/>
                </a:lnTo>
                <a:lnTo>
                  <a:pt x="25084" y="1352777"/>
                </a:lnTo>
                <a:lnTo>
                  <a:pt x="35869" y="1398150"/>
                </a:lnTo>
                <a:lnTo>
                  <a:pt x="48480" y="1442786"/>
                </a:lnTo>
                <a:lnTo>
                  <a:pt x="62875" y="1486643"/>
                </a:lnTo>
                <a:lnTo>
                  <a:pt x="79011" y="1529680"/>
                </a:lnTo>
                <a:lnTo>
                  <a:pt x="96846" y="1571855"/>
                </a:lnTo>
                <a:lnTo>
                  <a:pt x="116340" y="1613125"/>
                </a:lnTo>
                <a:lnTo>
                  <a:pt x="137449" y="1653450"/>
                </a:lnTo>
                <a:lnTo>
                  <a:pt x="160133" y="1692786"/>
                </a:lnTo>
                <a:lnTo>
                  <a:pt x="184349" y="1731093"/>
                </a:lnTo>
                <a:lnTo>
                  <a:pt x="210055" y="1768328"/>
                </a:lnTo>
                <a:lnTo>
                  <a:pt x="237209" y="1804449"/>
                </a:lnTo>
                <a:lnTo>
                  <a:pt x="265771" y="1839415"/>
                </a:lnTo>
                <a:lnTo>
                  <a:pt x="295696" y="1873184"/>
                </a:lnTo>
                <a:lnTo>
                  <a:pt x="326945" y="1905714"/>
                </a:lnTo>
                <a:lnTo>
                  <a:pt x="359475" y="1936963"/>
                </a:lnTo>
                <a:lnTo>
                  <a:pt x="393244" y="1966888"/>
                </a:lnTo>
                <a:lnTo>
                  <a:pt x="428210" y="1995450"/>
                </a:lnTo>
                <a:lnTo>
                  <a:pt x="464331" y="2022604"/>
                </a:lnTo>
                <a:lnTo>
                  <a:pt x="501566" y="2048310"/>
                </a:lnTo>
                <a:lnTo>
                  <a:pt x="539873" y="2072526"/>
                </a:lnTo>
                <a:lnTo>
                  <a:pt x="579209" y="2095210"/>
                </a:lnTo>
                <a:lnTo>
                  <a:pt x="619534" y="2116319"/>
                </a:lnTo>
                <a:lnTo>
                  <a:pt x="660804" y="2135813"/>
                </a:lnTo>
                <a:lnTo>
                  <a:pt x="702979" y="2153648"/>
                </a:lnTo>
                <a:lnTo>
                  <a:pt x="746016" y="2169784"/>
                </a:lnTo>
                <a:lnTo>
                  <a:pt x="789873" y="2184179"/>
                </a:lnTo>
                <a:lnTo>
                  <a:pt x="834509" y="2196790"/>
                </a:lnTo>
                <a:lnTo>
                  <a:pt x="879882" y="2207575"/>
                </a:lnTo>
                <a:lnTo>
                  <a:pt x="925949" y="2216494"/>
                </a:lnTo>
                <a:lnTo>
                  <a:pt x="972669" y="2223504"/>
                </a:lnTo>
                <a:lnTo>
                  <a:pt x="1020001" y="2228562"/>
                </a:lnTo>
                <a:lnTo>
                  <a:pt x="1067901" y="2231628"/>
                </a:lnTo>
                <a:lnTo>
                  <a:pt x="1116330" y="2232660"/>
                </a:lnTo>
                <a:lnTo>
                  <a:pt x="1164758" y="2231628"/>
                </a:lnTo>
                <a:lnTo>
                  <a:pt x="1212658" y="2228562"/>
                </a:lnTo>
                <a:lnTo>
                  <a:pt x="1259990" y="2223504"/>
                </a:lnTo>
                <a:lnTo>
                  <a:pt x="1306710" y="2216494"/>
                </a:lnTo>
                <a:lnTo>
                  <a:pt x="1352777" y="2207575"/>
                </a:lnTo>
                <a:lnTo>
                  <a:pt x="1398150" y="2196790"/>
                </a:lnTo>
                <a:lnTo>
                  <a:pt x="1442786" y="2184179"/>
                </a:lnTo>
                <a:lnTo>
                  <a:pt x="1486643" y="2169784"/>
                </a:lnTo>
                <a:lnTo>
                  <a:pt x="1529680" y="2153648"/>
                </a:lnTo>
                <a:lnTo>
                  <a:pt x="1571855" y="2135813"/>
                </a:lnTo>
                <a:lnTo>
                  <a:pt x="1613125" y="2116319"/>
                </a:lnTo>
                <a:lnTo>
                  <a:pt x="1653450" y="2095210"/>
                </a:lnTo>
                <a:lnTo>
                  <a:pt x="1692786" y="2072526"/>
                </a:lnTo>
                <a:lnTo>
                  <a:pt x="1731093" y="2048310"/>
                </a:lnTo>
                <a:lnTo>
                  <a:pt x="1768328" y="2022604"/>
                </a:lnTo>
                <a:lnTo>
                  <a:pt x="1804449" y="1995450"/>
                </a:lnTo>
                <a:lnTo>
                  <a:pt x="1839415" y="1966888"/>
                </a:lnTo>
                <a:lnTo>
                  <a:pt x="1873184" y="1936963"/>
                </a:lnTo>
                <a:lnTo>
                  <a:pt x="1905714" y="1905714"/>
                </a:lnTo>
                <a:lnTo>
                  <a:pt x="1936963" y="1873184"/>
                </a:lnTo>
                <a:lnTo>
                  <a:pt x="1966888" y="1839415"/>
                </a:lnTo>
                <a:lnTo>
                  <a:pt x="1995450" y="1804449"/>
                </a:lnTo>
                <a:lnTo>
                  <a:pt x="2022604" y="1768328"/>
                </a:lnTo>
                <a:lnTo>
                  <a:pt x="2048310" y="1731093"/>
                </a:lnTo>
                <a:lnTo>
                  <a:pt x="2072526" y="1692786"/>
                </a:lnTo>
                <a:lnTo>
                  <a:pt x="2095210" y="1653450"/>
                </a:lnTo>
                <a:lnTo>
                  <a:pt x="2116319" y="1613125"/>
                </a:lnTo>
                <a:lnTo>
                  <a:pt x="2135813" y="1571855"/>
                </a:lnTo>
                <a:lnTo>
                  <a:pt x="2153648" y="1529680"/>
                </a:lnTo>
                <a:lnTo>
                  <a:pt x="2169784" y="1486643"/>
                </a:lnTo>
                <a:lnTo>
                  <a:pt x="2184179" y="1442786"/>
                </a:lnTo>
                <a:lnTo>
                  <a:pt x="2196790" y="1398150"/>
                </a:lnTo>
                <a:lnTo>
                  <a:pt x="2207575" y="1352777"/>
                </a:lnTo>
                <a:lnTo>
                  <a:pt x="2216494" y="1306710"/>
                </a:lnTo>
                <a:lnTo>
                  <a:pt x="2223504" y="1259990"/>
                </a:lnTo>
                <a:lnTo>
                  <a:pt x="2228562" y="1212658"/>
                </a:lnTo>
                <a:lnTo>
                  <a:pt x="2231628" y="1164758"/>
                </a:lnTo>
                <a:lnTo>
                  <a:pt x="2232660" y="1116329"/>
                </a:lnTo>
                <a:lnTo>
                  <a:pt x="2231628" y="1067901"/>
                </a:lnTo>
                <a:lnTo>
                  <a:pt x="2228562" y="1020001"/>
                </a:lnTo>
                <a:lnTo>
                  <a:pt x="2223504" y="972669"/>
                </a:lnTo>
                <a:lnTo>
                  <a:pt x="2216494" y="925949"/>
                </a:lnTo>
                <a:lnTo>
                  <a:pt x="2207575" y="879882"/>
                </a:lnTo>
                <a:lnTo>
                  <a:pt x="2196790" y="834509"/>
                </a:lnTo>
                <a:lnTo>
                  <a:pt x="2184179" y="789873"/>
                </a:lnTo>
                <a:lnTo>
                  <a:pt x="2169784" y="746016"/>
                </a:lnTo>
                <a:lnTo>
                  <a:pt x="2153648" y="702979"/>
                </a:lnTo>
                <a:lnTo>
                  <a:pt x="2135813" y="660804"/>
                </a:lnTo>
                <a:lnTo>
                  <a:pt x="2116319" y="619534"/>
                </a:lnTo>
                <a:lnTo>
                  <a:pt x="2095210" y="579209"/>
                </a:lnTo>
                <a:lnTo>
                  <a:pt x="2072526" y="539873"/>
                </a:lnTo>
                <a:lnTo>
                  <a:pt x="2048310" y="501566"/>
                </a:lnTo>
                <a:lnTo>
                  <a:pt x="2022604" y="464331"/>
                </a:lnTo>
                <a:lnTo>
                  <a:pt x="1995450" y="428210"/>
                </a:lnTo>
                <a:lnTo>
                  <a:pt x="1966888" y="393244"/>
                </a:lnTo>
                <a:lnTo>
                  <a:pt x="1936963" y="359475"/>
                </a:lnTo>
                <a:lnTo>
                  <a:pt x="1905714" y="326945"/>
                </a:lnTo>
                <a:lnTo>
                  <a:pt x="1873184" y="295696"/>
                </a:lnTo>
                <a:lnTo>
                  <a:pt x="1839415" y="265771"/>
                </a:lnTo>
                <a:lnTo>
                  <a:pt x="1804449" y="237209"/>
                </a:lnTo>
                <a:lnTo>
                  <a:pt x="1768328" y="210055"/>
                </a:lnTo>
                <a:lnTo>
                  <a:pt x="1731093" y="184349"/>
                </a:lnTo>
                <a:lnTo>
                  <a:pt x="1692786" y="160133"/>
                </a:lnTo>
                <a:lnTo>
                  <a:pt x="1653450" y="137449"/>
                </a:lnTo>
                <a:lnTo>
                  <a:pt x="1613125" y="116340"/>
                </a:lnTo>
                <a:lnTo>
                  <a:pt x="1571855" y="96846"/>
                </a:lnTo>
                <a:lnTo>
                  <a:pt x="1529680" y="79011"/>
                </a:lnTo>
                <a:lnTo>
                  <a:pt x="1486643" y="62875"/>
                </a:lnTo>
                <a:lnTo>
                  <a:pt x="1442786" y="48480"/>
                </a:lnTo>
                <a:lnTo>
                  <a:pt x="1398150" y="35869"/>
                </a:lnTo>
                <a:lnTo>
                  <a:pt x="1352777" y="25084"/>
                </a:lnTo>
                <a:lnTo>
                  <a:pt x="1306710" y="16165"/>
                </a:lnTo>
                <a:lnTo>
                  <a:pt x="1259990" y="9155"/>
                </a:lnTo>
                <a:lnTo>
                  <a:pt x="1212658" y="4097"/>
                </a:lnTo>
                <a:lnTo>
                  <a:pt x="1164758" y="1031"/>
                </a:lnTo>
                <a:lnTo>
                  <a:pt x="11163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618233" y="2582417"/>
            <a:ext cx="1539875" cy="10098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ru-RU" sz="2800" b="1" spc="-5" dirty="0" smtClean="0">
                <a:solidFill>
                  <a:srgbClr val="C00000"/>
                </a:solidFill>
                <a:latin typeface="Calibri"/>
                <a:cs typeface="Calibri"/>
              </a:rPr>
              <a:t>2424</a:t>
            </a:r>
            <a:endParaRPr sz="28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sz="1800" dirty="0">
                <a:solidFill>
                  <a:srgbClr val="C00000"/>
                </a:solidFill>
                <a:latin typeface="Calibri"/>
                <a:cs typeface="Calibri"/>
              </a:rPr>
              <a:t>п</a:t>
            </a:r>
            <a:r>
              <a:rPr sz="1800" spc="-25" dirty="0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sz="1800" spc="-5" dirty="0">
                <a:solidFill>
                  <a:srgbClr val="C00000"/>
                </a:solidFill>
                <a:latin typeface="Calibri"/>
                <a:cs typeface="Calibri"/>
              </a:rPr>
              <a:t>да</a:t>
            </a:r>
            <a:r>
              <a:rPr sz="1800" spc="-20" dirty="0">
                <a:solidFill>
                  <a:srgbClr val="C00000"/>
                </a:solidFill>
                <a:latin typeface="Calibri"/>
                <a:cs typeface="Calibri"/>
              </a:rPr>
              <a:t>г</a:t>
            </a:r>
            <a:r>
              <a:rPr sz="1800" spc="-5" dirty="0">
                <a:solidFill>
                  <a:srgbClr val="C00000"/>
                </a:solidFill>
                <a:latin typeface="Calibri"/>
                <a:cs typeface="Calibri"/>
              </a:rPr>
              <a:t>оги</a:t>
            </a:r>
            <a:r>
              <a:rPr sz="1800" spc="-15" dirty="0">
                <a:solidFill>
                  <a:srgbClr val="C00000"/>
                </a:solidFill>
                <a:latin typeface="Calibri"/>
                <a:cs typeface="Calibri"/>
              </a:rPr>
              <a:t>ч</a:t>
            </a:r>
            <a:r>
              <a:rPr sz="1800" dirty="0">
                <a:solidFill>
                  <a:srgbClr val="C00000"/>
                </a:solidFill>
                <a:latin typeface="Calibri"/>
                <a:cs typeface="Calibri"/>
              </a:rPr>
              <a:t>еских</a:t>
            </a:r>
            <a:endParaRPr sz="18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spc="-10" dirty="0">
                <a:solidFill>
                  <a:srgbClr val="C00000"/>
                </a:solidFill>
                <a:latin typeface="Calibri"/>
                <a:cs typeface="Calibri"/>
              </a:rPr>
              <a:t>работников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1930" y="304800"/>
            <a:ext cx="92674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обучено на курсах переподготовки и повышения квалификации за 2019 - 20 уч. г.: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305051" y="316484"/>
            <a:ext cx="9581896" cy="861774"/>
          </a:xfrm>
        </p:spPr>
        <p:txBody>
          <a:bodyPr>
            <a:normAutofit/>
          </a:bodyPr>
          <a:lstStyle/>
          <a:p>
            <a:pPr algn="ctr"/>
            <a:r>
              <a:rPr lang="ru-RU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ОЛИМПИАДНОЕ ДВИЖЕНИЕ</a:t>
            </a:r>
            <a:br>
              <a:rPr lang="ru-RU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 </a:t>
            </a:r>
            <a:r>
              <a:rPr lang="ru-RU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«Выборгский район»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82000" y="2971800"/>
            <a:ext cx="6858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78258"/>
            <a:ext cx="12192000" cy="44664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8603" y="1443841"/>
            <a:ext cx="3996215" cy="35814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6698" y="3199905"/>
            <a:ext cx="77286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50" normalizeH="0" baseline="0" noProof="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Итоги</a:t>
            </a:r>
            <a:endParaRPr kumimoji="0" lang="ru-RU" sz="3600" b="1" i="0" u="none" strike="noStrike" kern="1200" cap="none" spc="50" normalizeH="0" baseline="0" noProof="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50" normalizeH="0" baseline="0" noProof="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Всероссийской олимпиады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50" normalizeH="0" baseline="0" noProof="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школьников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50" normalizeH="0" baseline="0" noProof="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 2019-2020 учебном году</a:t>
            </a:r>
          </a:p>
        </p:txBody>
      </p:sp>
    </p:spTree>
    <p:extLst>
      <p:ext uri="{BB962C8B-B14F-4D97-AF65-F5344CB8AC3E}">
        <p14:creationId xmlns:p14="http://schemas.microsoft.com/office/powerpoint/2010/main" val="125305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6200" y="1173209"/>
            <a:ext cx="12344400" cy="5837191"/>
          </a:xfrm>
          <a:prstGeom prst="rect">
            <a:avLst/>
          </a:prstGeom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2000" y="48953"/>
            <a:ext cx="10396882" cy="115196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Результативность выступления учащихся ОО во Всероссийской олимпиаде школьников  </a:t>
            </a:r>
            <a:br>
              <a:rPr lang="ru-RU" dirty="0"/>
            </a:br>
            <a:r>
              <a:rPr lang="ru-RU" dirty="0"/>
              <a:t>( кол-во победителей и призеров)</a:t>
            </a:r>
          </a:p>
        </p:txBody>
      </p:sp>
    </p:spTree>
    <p:extLst>
      <p:ext uri="{BB962C8B-B14F-4D97-AF65-F5344CB8AC3E}">
        <p14:creationId xmlns:p14="http://schemas.microsoft.com/office/powerpoint/2010/main" val="94037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81000"/>
            <a:ext cx="11658599" cy="1456765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defRPr/>
            </a:pPr>
            <a:r>
              <a:rPr lang="ru-RU" altLang="ru-RU" sz="3300" cap="none" dirty="0">
                <a:solidFill>
                  <a:srgbClr val="465E9C">
                    <a:lumMod val="50000"/>
                  </a:srgbClr>
                </a:solidFill>
                <a:latin typeface="Times New Roman" pitchFamily="18" charset="0"/>
                <a:ea typeface="+mn-ea"/>
                <a:cs typeface="+mn-cs"/>
              </a:rPr>
              <a:t>Количество победителей и призеров </a:t>
            </a:r>
            <a:br>
              <a:rPr lang="ru-RU" altLang="ru-RU" sz="3300" cap="none" dirty="0">
                <a:solidFill>
                  <a:srgbClr val="465E9C">
                    <a:lumMod val="50000"/>
                  </a:srgbClr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ru-RU" altLang="ru-RU" sz="3300" cap="none" dirty="0">
                <a:solidFill>
                  <a:srgbClr val="465E9C">
                    <a:lumMod val="50000"/>
                  </a:srgbClr>
                </a:solidFill>
                <a:latin typeface="Times New Roman" pitchFamily="18" charset="0"/>
                <a:ea typeface="+mn-ea"/>
                <a:cs typeface="+mn-cs"/>
              </a:rPr>
              <a:t>регионального этапа Всероссийской олимпиады школьников </a:t>
            </a:r>
            <a:r>
              <a:rPr lang="ru-RU" altLang="ru-RU" sz="1300" cap="none" dirty="0">
                <a:solidFill>
                  <a:srgbClr val="465E9C">
                    <a:lumMod val="50000"/>
                  </a:srgbClr>
                </a:solidFill>
                <a:latin typeface="Times New Roman" pitchFamily="18" charset="0"/>
                <a:ea typeface="+mn-ea"/>
                <a:cs typeface="+mn-cs"/>
              </a:rPr>
              <a:t/>
            </a:r>
            <a:br>
              <a:rPr lang="ru-RU" altLang="ru-RU" sz="1300" cap="none" dirty="0">
                <a:solidFill>
                  <a:srgbClr val="465E9C">
                    <a:lumMod val="50000"/>
                  </a:srgbClr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ru-RU" altLang="ru-RU" sz="1300" cap="none" dirty="0">
                <a:solidFill>
                  <a:srgbClr val="465E9C">
                    <a:lumMod val="50000"/>
                  </a:srgbClr>
                </a:solidFill>
                <a:latin typeface="Times New Roman" pitchFamily="18" charset="0"/>
                <a:ea typeface="+mn-ea"/>
                <a:cs typeface="+mn-cs"/>
              </a:rPr>
              <a:t/>
            </a:r>
            <a:br>
              <a:rPr lang="ru-RU" altLang="ru-RU" sz="1300" cap="none" dirty="0">
                <a:solidFill>
                  <a:srgbClr val="465E9C">
                    <a:lumMod val="50000"/>
                  </a:srgbClr>
                </a:solidFill>
                <a:latin typeface="Times New Roman" pitchFamily="18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2"/>
          <p:cNvGraphicFramePr>
            <a:graphicFrameLocks/>
          </p:cNvGraphicFramePr>
          <p:nvPr>
            <p:extLst/>
          </p:nvPr>
        </p:nvGraphicFramePr>
        <p:xfrm>
          <a:off x="0" y="1295401"/>
          <a:ext cx="1173480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0" name="Диаграмма" r:id="rId3" imgW="8048549" imgH="3486300" progId="Excel.Chart.8">
                  <p:embed/>
                </p:oleObj>
              </mc:Choice>
              <mc:Fallback>
                <p:oleObj name="Диаграмма" r:id="rId3" imgW="8048549" imgH="3486300" progId="Excel.Chart.8">
                  <p:embed/>
                  <p:pic>
                    <p:nvPicPr>
                      <p:cNvPr id="4" name="Объект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95401"/>
                        <a:ext cx="11734800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175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305051" y="316484"/>
            <a:ext cx="9581896" cy="861774"/>
          </a:xfrm>
        </p:spPr>
        <p:txBody>
          <a:bodyPr>
            <a:normAutofit fontScale="90000"/>
          </a:bodyPr>
          <a:lstStyle/>
          <a:p>
            <a:pPr algn="ctr"/>
            <a:r>
              <a:rPr lang="ru-RU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призовых мест по предметам Всероссийской олимпиады школьников </a:t>
            </a:r>
            <a:br>
              <a:rPr lang="ru-RU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2019-2020 учебном </a:t>
            </a:r>
            <a:r>
              <a:rPr lang="ru-RU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82000" y="2971800"/>
            <a:ext cx="6858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graphicFrame>
        <p:nvGraphicFramePr>
          <p:cNvPr id="8" name="Объект 3"/>
          <p:cNvGraphicFramePr>
            <a:graphicFrameLocks/>
          </p:cNvGraphicFramePr>
          <p:nvPr>
            <p:extLst/>
          </p:nvPr>
        </p:nvGraphicFramePr>
        <p:xfrm>
          <a:off x="0" y="1295399"/>
          <a:ext cx="12192001" cy="5528960"/>
        </p:xfrm>
        <a:graphic>
          <a:graphicData uri="http://schemas.openxmlformats.org/drawingml/2006/table">
            <a:tbl>
              <a:tblPr/>
              <a:tblGrid>
                <a:gridCol w="2899833">
                  <a:extLst>
                    <a:ext uri="{9D8B030D-6E8A-4147-A177-3AD203B41FA5}">
                      <a16:colId xmlns:a16="http://schemas.microsoft.com/office/drawing/2014/main" val="2568431838"/>
                    </a:ext>
                  </a:extLst>
                </a:gridCol>
                <a:gridCol w="2565399">
                  <a:extLst>
                    <a:ext uri="{9D8B030D-6E8A-4147-A177-3AD203B41FA5}">
                      <a16:colId xmlns:a16="http://schemas.microsoft.com/office/drawing/2014/main" val="2407950367"/>
                    </a:ext>
                  </a:extLst>
                </a:gridCol>
                <a:gridCol w="1998135">
                  <a:extLst>
                    <a:ext uri="{9D8B030D-6E8A-4147-A177-3AD203B41FA5}">
                      <a16:colId xmlns:a16="http://schemas.microsoft.com/office/drawing/2014/main" val="1708791659"/>
                    </a:ext>
                  </a:extLst>
                </a:gridCol>
                <a:gridCol w="2427818">
                  <a:extLst>
                    <a:ext uri="{9D8B030D-6E8A-4147-A177-3AD203B41FA5}">
                      <a16:colId xmlns:a16="http://schemas.microsoft.com/office/drawing/2014/main" val="1010852534"/>
                    </a:ext>
                  </a:extLst>
                </a:gridCol>
                <a:gridCol w="2300816">
                  <a:extLst>
                    <a:ext uri="{9D8B030D-6E8A-4147-A177-3AD203B41FA5}">
                      <a16:colId xmlns:a16="http://schemas.microsoft.com/office/drawing/2014/main" val="2789861333"/>
                    </a:ext>
                  </a:extLst>
                </a:gridCol>
              </a:tblGrid>
              <a:tr h="467561">
                <a:tc rowSpan="2"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Предмет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Направлены 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(+ </a:t>
                      </a:r>
                      <a:r>
                        <a:rPr kumimoji="0" lang="ru-RU" alt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поб</a:t>
                      </a: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и приз. 2018-19)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Приняли участие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Победители и призеры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173703"/>
                  </a:ext>
                </a:extLst>
              </a:tr>
              <a:tr h="5698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2019-2020</a:t>
                      </a:r>
                    </a:p>
                  </a:txBody>
                  <a:tcPr marL="68580" marR="68580" marT="0" marB="0" horzOverflow="overflow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24713"/>
                  </a:ext>
                </a:extLst>
              </a:tr>
              <a:tr h="365781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889889"/>
                  </a:ext>
                </a:extLst>
              </a:tr>
              <a:tr h="365781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Русский язык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 (1)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1+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172093"/>
                  </a:ext>
                </a:extLst>
              </a:tr>
              <a:tr h="365781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Литература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1+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1+</a:t>
                      </a: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647418"/>
                  </a:ext>
                </a:extLst>
              </a:tr>
              <a:tr h="365781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История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1+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2+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336329"/>
                  </a:ext>
                </a:extLst>
              </a:tr>
              <a:tr h="365781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(1)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1+</a:t>
                      </a: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62143"/>
                  </a:ext>
                </a:extLst>
              </a:tr>
              <a:tr h="365781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География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 (1)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1+</a:t>
                      </a: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1+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611345"/>
                  </a:ext>
                </a:extLst>
              </a:tr>
              <a:tr h="365781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ОБЖ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180679"/>
                  </a:ext>
                </a:extLst>
              </a:tr>
              <a:tr h="365781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Ф/к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681694"/>
                  </a:ext>
                </a:extLst>
              </a:tr>
              <a:tr h="365781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Экономика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прошли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42174"/>
                  </a:ext>
                </a:extLst>
              </a:tr>
              <a:tr h="365781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Физика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873477"/>
                  </a:ext>
                </a:extLst>
              </a:tr>
              <a:tr h="562620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Экология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931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714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524000" y="1371600"/>
            <a:ext cx="9581896" cy="861774"/>
          </a:xfrm>
        </p:spPr>
        <p:txBody>
          <a:bodyPr>
            <a:normAutofit/>
          </a:bodyPr>
          <a:lstStyle/>
          <a:p>
            <a:pPr algn="ctr"/>
            <a:endParaRPr lang="ru-RU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82000" y="2971800"/>
            <a:ext cx="6858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0" y="685800"/>
          <a:ext cx="12191999" cy="5867397"/>
        </p:xfrm>
        <a:graphic>
          <a:graphicData uri="http://schemas.openxmlformats.org/drawingml/2006/table">
            <a:tbl>
              <a:tblPr/>
              <a:tblGrid>
                <a:gridCol w="2927349">
                  <a:extLst>
                    <a:ext uri="{9D8B030D-6E8A-4147-A177-3AD203B41FA5}">
                      <a16:colId xmlns:a16="http://schemas.microsoft.com/office/drawing/2014/main" val="997834040"/>
                    </a:ext>
                  </a:extLst>
                </a:gridCol>
                <a:gridCol w="3564467">
                  <a:extLst>
                    <a:ext uri="{9D8B030D-6E8A-4147-A177-3AD203B41FA5}">
                      <a16:colId xmlns:a16="http://schemas.microsoft.com/office/drawing/2014/main" val="275942031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136809894"/>
                    </a:ext>
                  </a:extLst>
                </a:gridCol>
                <a:gridCol w="2142066">
                  <a:extLst>
                    <a:ext uri="{9D8B030D-6E8A-4147-A177-3AD203B41FA5}">
                      <a16:colId xmlns:a16="http://schemas.microsoft.com/office/drawing/2014/main" val="2127398329"/>
                    </a:ext>
                  </a:extLst>
                </a:gridCol>
                <a:gridCol w="2186517">
                  <a:extLst>
                    <a:ext uri="{9D8B030D-6E8A-4147-A177-3AD203B41FA5}">
                      <a16:colId xmlns:a16="http://schemas.microsoft.com/office/drawing/2014/main" val="2288715074"/>
                    </a:ext>
                  </a:extLst>
                </a:gridCol>
              </a:tblGrid>
              <a:tr h="467218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Биология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(1)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72021"/>
                  </a:ext>
                </a:extLst>
              </a:tr>
              <a:tr h="494383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Право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61014"/>
                  </a:ext>
                </a:extLst>
              </a:tr>
              <a:tr h="626128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16(1)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1+</a:t>
                      </a: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3623268"/>
                  </a:ext>
                </a:extLst>
              </a:tr>
              <a:tr h="574516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Химия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392046"/>
                  </a:ext>
                </a:extLst>
              </a:tr>
              <a:tr h="467218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Астрономия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01613"/>
                  </a:ext>
                </a:extLst>
              </a:tr>
              <a:tr h="467218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МХК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267005"/>
                  </a:ext>
                </a:extLst>
              </a:tr>
              <a:tr h="626128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Французский язык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прошли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998801"/>
                  </a:ext>
                </a:extLst>
              </a:tr>
              <a:tr h="626128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Немецкий язык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641433"/>
                  </a:ext>
                </a:extLst>
              </a:tr>
              <a:tr h="467218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Технология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1+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691409"/>
                  </a:ext>
                </a:extLst>
              </a:tr>
              <a:tr h="525621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Информатика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1+</a:t>
                      </a: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306160"/>
                  </a:ext>
                </a:extLst>
              </a:tr>
              <a:tr h="525621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ИТОГО: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 (</a:t>
                      </a: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+39)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(</a:t>
                      </a: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+28)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980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557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2000" y="152400"/>
            <a:ext cx="10396882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участников регионального этапа Всероссийской олимпиады школьников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5"/>
          <p:cNvGraphicFramePr>
            <a:graphicFrameLocks/>
          </p:cNvGraphicFramePr>
          <p:nvPr>
            <p:extLst/>
          </p:nvPr>
        </p:nvGraphicFramePr>
        <p:xfrm>
          <a:off x="0" y="990600"/>
          <a:ext cx="121920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4" name="Диаграмма" r:id="rId4" imgW="9391616" imgH="5591163" progId="Excel.Chart.8">
                  <p:embed/>
                </p:oleObj>
              </mc:Choice>
              <mc:Fallback>
                <p:oleObj name="Диаграмма" r:id="rId4" imgW="9391616" imgH="5591163" progId="Excel.Chart.8">
                  <p:embed/>
                  <p:pic>
                    <p:nvPicPr>
                      <p:cNvPr id="4" name="Объект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90600"/>
                        <a:ext cx="12192000" cy="5867400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47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4"/>
          <p:cNvSpPr txBox="1">
            <a:spLocks noGrp="1"/>
          </p:cNvSpPr>
          <p:nvPr>
            <p:ph type="title"/>
          </p:nvPr>
        </p:nvSpPr>
        <p:spPr>
          <a:xfrm>
            <a:off x="762000" y="461191"/>
            <a:ext cx="10549282" cy="3877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УРОКИ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5094"/>
              </p:ext>
            </p:extLst>
          </p:nvPr>
        </p:nvGraphicFramePr>
        <p:xfrm>
          <a:off x="1066800" y="1219200"/>
          <a:ext cx="9753600" cy="4611614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4217772">
                  <a:extLst>
                    <a:ext uri="{9D8B030D-6E8A-4147-A177-3AD203B41FA5}">
                      <a16:colId xmlns:a16="http://schemas.microsoft.com/office/drawing/2014/main" val="3053104755"/>
                    </a:ext>
                  </a:extLst>
                </a:gridCol>
                <a:gridCol w="5535828">
                  <a:extLst>
                    <a:ext uri="{9D8B030D-6E8A-4147-A177-3AD203B41FA5}">
                      <a16:colId xmlns:a16="http://schemas.microsoft.com/office/drawing/2014/main" val="900031682"/>
                    </a:ext>
                  </a:extLst>
                </a:gridCol>
              </a:tblGrid>
              <a:tr h="4197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№ 6»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9055" marR="59055"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язык, математика, обществознание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4829369"/>
                  </a:ext>
                </a:extLst>
              </a:tr>
              <a:tr h="2394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  «СОШ № 7»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Обществознание,  английский язык 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3068240"/>
                  </a:ext>
                </a:extLst>
              </a:tr>
              <a:tr h="35134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№8»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Математика, информатика, английский язык, история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233333"/>
                  </a:ext>
                </a:extLst>
              </a:tr>
              <a:tr h="2394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10»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язык, химия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0960116"/>
                  </a:ext>
                </a:extLst>
              </a:tr>
              <a:tr h="2394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«Гимназия№ 11»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8952966"/>
                  </a:ext>
                </a:extLst>
              </a:tr>
              <a:tr h="2394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№12»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Математика, русский язык, география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4722212"/>
                  </a:ext>
                </a:extLst>
              </a:tr>
              <a:tr h="2394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№14»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3681144"/>
                  </a:ext>
                </a:extLst>
              </a:tr>
              <a:tr h="2394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№37»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3723669"/>
                  </a:ext>
                </a:extLst>
              </a:tr>
              <a:tr h="2394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«Рощинский ЦО»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Физика, информатика, математика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3505854"/>
                  </a:ext>
                </a:extLst>
              </a:tr>
              <a:tr h="2394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«Прнморский ЦО»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Биология, обществознание, география, математика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4252748"/>
                  </a:ext>
                </a:extLst>
              </a:tr>
              <a:tr h="2394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«Первомайский ЦО»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Физика, английский язык, обществознание 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3983621"/>
                  </a:ext>
                </a:extLst>
              </a:tr>
              <a:tr h="2394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«Каменногорский ЦО»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Информатика, химия, обществознание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4988704"/>
                  </a:ext>
                </a:extLst>
              </a:tr>
              <a:tr h="2394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МБОУ «Возрожденская СОШ»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Обществознание, русский язык 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4045724"/>
                  </a:ext>
                </a:extLst>
              </a:tr>
              <a:tr h="2394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МБОУ «Приветненская СОШ»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Биология, обществознание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1340792"/>
                  </a:ext>
                </a:extLst>
              </a:tr>
              <a:tr h="2394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МБОУ «Каменская СОШ»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Математика, обществознание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5499727"/>
                  </a:ext>
                </a:extLst>
              </a:tr>
              <a:tr h="23943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241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141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305051" y="316484"/>
            <a:ext cx="9581896" cy="861774"/>
          </a:xfrm>
        </p:spPr>
        <p:txBody>
          <a:bodyPr>
            <a:normAutofit fontScale="90000"/>
          </a:bodyPr>
          <a:lstStyle/>
          <a:p>
            <a:pPr algn="ctr"/>
            <a:r>
              <a:rPr lang="ru-RU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ОО, не принявших участие в региональном этапе Всероссийской олимпиады школьников в 2019-2020 уч.г.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82000" y="2971800"/>
            <a:ext cx="6858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1" y="1295400"/>
            <a:ext cx="707197" cy="4816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0" y="1735957"/>
            <a:ext cx="707197" cy="4816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0" y="2186905"/>
            <a:ext cx="707197" cy="4816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47732"/>
            <a:ext cx="707197" cy="4816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59" y="2637853"/>
            <a:ext cx="707197" cy="4816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58" y="4330878"/>
            <a:ext cx="707197" cy="4816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58" y="3468002"/>
            <a:ext cx="707197" cy="48162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77" y="3904083"/>
            <a:ext cx="707197" cy="4816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8" y="5215858"/>
            <a:ext cx="707197" cy="4816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800600"/>
            <a:ext cx="707197" cy="48162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5155" y="1774552"/>
            <a:ext cx="707197" cy="48162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1196" y="1369413"/>
            <a:ext cx="707197" cy="48162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1196" y="2618873"/>
            <a:ext cx="707197" cy="48162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0004" y="2186905"/>
            <a:ext cx="707197" cy="48162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1089" y="3435417"/>
            <a:ext cx="707197" cy="48162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2388" y="3031226"/>
            <a:ext cx="707197" cy="48162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935" y="1241770"/>
            <a:ext cx="3633531" cy="49991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935" y="1726812"/>
            <a:ext cx="3633531" cy="49991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933" y="2155751"/>
            <a:ext cx="3590855" cy="49991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933" y="2537407"/>
            <a:ext cx="3633531" cy="49381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5381" y="2966346"/>
            <a:ext cx="3664014" cy="49991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4840" y="3362875"/>
            <a:ext cx="3688400" cy="49991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659" y="3776941"/>
            <a:ext cx="3694496" cy="49991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5381" y="4191007"/>
            <a:ext cx="3688400" cy="49991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0140" y="4604567"/>
            <a:ext cx="3694496" cy="49991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0995" y="5104482"/>
            <a:ext cx="3688400" cy="49991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72200" y="1280733"/>
            <a:ext cx="3694496" cy="49381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72200" y="1723764"/>
            <a:ext cx="3694496" cy="49381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92151" y="2182950"/>
            <a:ext cx="3688400" cy="49991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67252" y="2569755"/>
            <a:ext cx="3694496" cy="49991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76654" y="2986000"/>
            <a:ext cx="3694496" cy="49381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75355" y="3409382"/>
            <a:ext cx="369449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3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-76200" y="304800"/>
            <a:ext cx="12268199" cy="990602"/>
          </a:xfrm>
        </p:spPr>
        <p:txBody>
          <a:bodyPr>
            <a:noAutofit/>
          </a:bodyPr>
          <a:lstStyle/>
          <a:p>
            <a:pPr algn="ctr"/>
            <a:r>
              <a:rPr lang="ru-RU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 ОБЩЕОБРАЗОВАТЕЛЬНЫХ УЧРЕЖДЕНИЙ</a:t>
            </a:r>
            <a:br>
              <a:rPr lang="ru-RU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УЧЕТОМ БАЛЛОВ, ПРИСУЖДЕННЫХ ЗА КАЖДОЕ ПРИЗОВОЕ МЕСТО В РЕГИОНАЛЬНОМ ЭТАПЕ ВСЕРОССИЙСКОЙ  ОЛИМПИАДЫ ШКОЛЬНИКОВ</a:t>
            </a:r>
            <a:br>
              <a:rPr lang="ru-RU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(ПОБЕДИТЕЛЬ – 3 БАЛЛА, ПРИЗЕР – 1 БАЛЛ)</a:t>
            </a:r>
            <a:br>
              <a:rPr lang="ru-RU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82000" y="2971800"/>
            <a:ext cx="6858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0" y="1295402"/>
          <a:ext cx="12192000" cy="5334000"/>
        </p:xfrm>
        <a:graphic>
          <a:graphicData uri="http://schemas.openxmlformats.org/drawingml/2006/table">
            <a:tbl>
              <a:tblPr/>
              <a:tblGrid>
                <a:gridCol w="1227667">
                  <a:extLst>
                    <a:ext uri="{9D8B030D-6E8A-4147-A177-3AD203B41FA5}">
                      <a16:colId xmlns:a16="http://schemas.microsoft.com/office/drawing/2014/main" val="2544222460"/>
                    </a:ext>
                  </a:extLst>
                </a:gridCol>
                <a:gridCol w="1818217">
                  <a:extLst>
                    <a:ext uri="{9D8B030D-6E8A-4147-A177-3AD203B41FA5}">
                      <a16:colId xmlns:a16="http://schemas.microsoft.com/office/drawing/2014/main" val="2750686395"/>
                    </a:ext>
                  </a:extLst>
                </a:gridCol>
                <a:gridCol w="1212849">
                  <a:extLst>
                    <a:ext uri="{9D8B030D-6E8A-4147-A177-3AD203B41FA5}">
                      <a16:colId xmlns:a16="http://schemas.microsoft.com/office/drawing/2014/main" val="2649370933"/>
                    </a:ext>
                  </a:extLst>
                </a:gridCol>
                <a:gridCol w="933451">
                  <a:extLst>
                    <a:ext uri="{9D8B030D-6E8A-4147-A177-3AD203B41FA5}">
                      <a16:colId xmlns:a16="http://schemas.microsoft.com/office/drawing/2014/main" val="1647669170"/>
                    </a:ext>
                  </a:extLst>
                </a:gridCol>
                <a:gridCol w="986367">
                  <a:extLst>
                    <a:ext uri="{9D8B030D-6E8A-4147-A177-3AD203B41FA5}">
                      <a16:colId xmlns:a16="http://schemas.microsoft.com/office/drawing/2014/main" val="2643694312"/>
                    </a:ext>
                  </a:extLst>
                </a:gridCol>
                <a:gridCol w="1212849">
                  <a:extLst>
                    <a:ext uri="{9D8B030D-6E8A-4147-A177-3AD203B41FA5}">
                      <a16:colId xmlns:a16="http://schemas.microsoft.com/office/drawing/2014/main" val="821101798"/>
                    </a:ext>
                  </a:extLst>
                </a:gridCol>
                <a:gridCol w="1718733">
                  <a:extLst>
                    <a:ext uri="{9D8B030D-6E8A-4147-A177-3AD203B41FA5}">
                      <a16:colId xmlns:a16="http://schemas.microsoft.com/office/drawing/2014/main" val="2948918129"/>
                    </a:ext>
                  </a:extLst>
                </a:gridCol>
                <a:gridCol w="1212851">
                  <a:extLst>
                    <a:ext uri="{9D8B030D-6E8A-4147-A177-3AD203B41FA5}">
                      <a16:colId xmlns:a16="http://schemas.microsoft.com/office/drawing/2014/main" val="1816951344"/>
                    </a:ext>
                  </a:extLst>
                </a:gridCol>
                <a:gridCol w="910167">
                  <a:extLst>
                    <a:ext uri="{9D8B030D-6E8A-4147-A177-3AD203B41FA5}">
                      <a16:colId xmlns:a16="http://schemas.microsoft.com/office/drawing/2014/main" val="4247840127"/>
                    </a:ext>
                  </a:extLst>
                </a:gridCol>
                <a:gridCol w="958849">
                  <a:extLst>
                    <a:ext uri="{9D8B030D-6E8A-4147-A177-3AD203B41FA5}">
                      <a16:colId xmlns:a16="http://schemas.microsoft.com/office/drawing/2014/main" val="193311591"/>
                    </a:ext>
                  </a:extLst>
                </a:gridCol>
              </a:tblGrid>
              <a:tr h="758938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Рейтинг     (2018-19 уч.г.)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Победи-тели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При-зеры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Рейтинг     (2019-20 уч.г.)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Победи-тели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При-зеры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602684"/>
                  </a:ext>
                </a:extLst>
              </a:tr>
              <a:tr h="731812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Гимназия №11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СОШ г. Светогорска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652161"/>
                  </a:ext>
                </a:extLst>
              </a:tr>
              <a:tr h="479634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Гимназия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Гимназия №11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165632"/>
                  </a:ext>
                </a:extLst>
              </a:tr>
              <a:tr h="731812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Рощинская СОШ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3-4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Гимназия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383195"/>
                  </a:ext>
                </a:extLst>
              </a:tr>
              <a:tr h="436368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4-7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СОШ №10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3-4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СОШ №37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045424"/>
                  </a:ext>
                </a:extLst>
              </a:tr>
              <a:tr h="731812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4-7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СОШ г. Светогорска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СОШ №10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777286"/>
                  </a:ext>
                </a:extLst>
              </a:tr>
              <a:tr h="731812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4-7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Каменногорский ЦО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СОШ №12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410684"/>
                  </a:ext>
                </a:extLst>
              </a:tr>
              <a:tr h="731812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4-7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Приветнен-ская СОШ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Каменская СОШ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325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126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-76200" y="304800"/>
            <a:ext cx="12268199" cy="990602"/>
          </a:xfrm>
        </p:spPr>
        <p:txBody>
          <a:bodyPr>
            <a:noAutofit/>
          </a:bodyPr>
          <a:lstStyle/>
          <a:p>
            <a:pPr algn="ctr"/>
            <a:r>
              <a:rPr lang="ru-RU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 ОБЩЕОБРАЗОВАТЕЛЬНЫХ УЧРЕЖДЕНИЙ</a:t>
            </a:r>
            <a:br>
              <a:rPr lang="ru-RU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УЧЕТОМ БАЛЛОВ, ПРИСУЖДЕННЫХ ЗА КАЖДОЕ ПРИЗОВОЕ МЕСТО В РЕГИОНАЛЬНОМ ЭТАПЕ ВСЕРОССИЙСКОЙ  ОЛИМПИАДЫ ШКОЛЬНИКОВ</a:t>
            </a:r>
            <a:br>
              <a:rPr lang="ru-RU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(ПОБЕДИТЕЛЬ – 3 БАЛЛА, ПРИЗЕР – 1 БАЛЛ)</a:t>
            </a:r>
            <a:br>
              <a:rPr lang="ru-RU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82000" y="2971800"/>
            <a:ext cx="6858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0" y="1295401"/>
          <a:ext cx="12192000" cy="5410196"/>
        </p:xfrm>
        <a:graphic>
          <a:graphicData uri="http://schemas.openxmlformats.org/drawingml/2006/table">
            <a:tbl>
              <a:tblPr/>
              <a:tblGrid>
                <a:gridCol w="1227667">
                  <a:extLst>
                    <a:ext uri="{9D8B030D-6E8A-4147-A177-3AD203B41FA5}">
                      <a16:colId xmlns:a16="http://schemas.microsoft.com/office/drawing/2014/main" val="2463853711"/>
                    </a:ext>
                  </a:extLst>
                </a:gridCol>
                <a:gridCol w="1818217">
                  <a:extLst>
                    <a:ext uri="{9D8B030D-6E8A-4147-A177-3AD203B41FA5}">
                      <a16:colId xmlns:a16="http://schemas.microsoft.com/office/drawing/2014/main" val="680170876"/>
                    </a:ext>
                  </a:extLst>
                </a:gridCol>
                <a:gridCol w="1212849">
                  <a:extLst>
                    <a:ext uri="{9D8B030D-6E8A-4147-A177-3AD203B41FA5}">
                      <a16:colId xmlns:a16="http://schemas.microsoft.com/office/drawing/2014/main" val="2784310002"/>
                    </a:ext>
                  </a:extLst>
                </a:gridCol>
                <a:gridCol w="933451">
                  <a:extLst>
                    <a:ext uri="{9D8B030D-6E8A-4147-A177-3AD203B41FA5}">
                      <a16:colId xmlns:a16="http://schemas.microsoft.com/office/drawing/2014/main" val="592483761"/>
                    </a:ext>
                  </a:extLst>
                </a:gridCol>
                <a:gridCol w="986367">
                  <a:extLst>
                    <a:ext uri="{9D8B030D-6E8A-4147-A177-3AD203B41FA5}">
                      <a16:colId xmlns:a16="http://schemas.microsoft.com/office/drawing/2014/main" val="1261119612"/>
                    </a:ext>
                  </a:extLst>
                </a:gridCol>
                <a:gridCol w="1212849">
                  <a:extLst>
                    <a:ext uri="{9D8B030D-6E8A-4147-A177-3AD203B41FA5}">
                      <a16:colId xmlns:a16="http://schemas.microsoft.com/office/drawing/2014/main" val="649951758"/>
                    </a:ext>
                  </a:extLst>
                </a:gridCol>
                <a:gridCol w="1718733">
                  <a:extLst>
                    <a:ext uri="{9D8B030D-6E8A-4147-A177-3AD203B41FA5}">
                      <a16:colId xmlns:a16="http://schemas.microsoft.com/office/drawing/2014/main" val="1257214322"/>
                    </a:ext>
                  </a:extLst>
                </a:gridCol>
                <a:gridCol w="1212851">
                  <a:extLst>
                    <a:ext uri="{9D8B030D-6E8A-4147-A177-3AD203B41FA5}">
                      <a16:colId xmlns:a16="http://schemas.microsoft.com/office/drawing/2014/main" val="3999003617"/>
                    </a:ext>
                  </a:extLst>
                </a:gridCol>
                <a:gridCol w="910167">
                  <a:extLst>
                    <a:ext uri="{9D8B030D-6E8A-4147-A177-3AD203B41FA5}">
                      <a16:colId xmlns:a16="http://schemas.microsoft.com/office/drawing/2014/main" val="2127404688"/>
                    </a:ext>
                  </a:extLst>
                </a:gridCol>
                <a:gridCol w="958849">
                  <a:extLst>
                    <a:ext uri="{9D8B030D-6E8A-4147-A177-3AD203B41FA5}">
                      <a16:colId xmlns:a16="http://schemas.microsoft.com/office/drawing/2014/main" val="3170552748"/>
                    </a:ext>
                  </a:extLst>
                </a:gridCol>
              </a:tblGrid>
              <a:tr h="771468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Рейтинг     (2018-19 уч.г.)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Победи-тели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При-зеры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Рейтинг     (2019-20 уч.г.)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Победи-тели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При-зеры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413797"/>
                  </a:ext>
                </a:extLst>
              </a:tr>
              <a:tr h="517618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8-9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СОШ №8</a:t>
                      </a:r>
                    </a:p>
                  </a:txBody>
                  <a:tcPr marL="9525" marR="9525" marT="9526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8-12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Рощинский ЦО</a:t>
                      </a:r>
                    </a:p>
                  </a:txBody>
                  <a:tcPr marL="9525" marR="9525" marT="9526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777246"/>
                  </a:ext>
                </a:extLst>
              </a:tr>
              <a:tr h="517618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8-9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СОШ №13</a:t>
                      </a:r>
                    </a:p>
                  </a:txBody>
                  <a:tcPr marL="9525" marR="9525" marT="9526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8-12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Каменногор-ский ЦО</a:t>
                      </a:r>
                    </a:p>
                  </a:txBody>
                  <a:tcPr marL="9525" marR="9525" marT="9526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459720"/>
                  </a:ext>
                </a:extLst>
              </a:tr>
              <a:tr h="1025319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10-14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СОШ №1</a:t>
                      </a:r>
                      <a:b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школа отечественной культуры</a:t>
                      </a:r>
                    </a:p>
                  </a:txBody>
                  <a:tcPr marL="9525" marR="9525" marT="9526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8-12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СОШ №13</a:t>
                      </a:r>
                    </a:p>
                  </a:txBody>
                  <a:tcPr marL="9525" marR="9525" marT="9526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942016"/>
                  </a:ext>
                </a:extLst>
              </a:tr>
              <a:tr h="1025319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10-14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СОШ №37</a:t>
                      </a:r>
                    </a:p>
                  </a:txBody>
                  <a:tcPr marL="9525" marR="9525" marT="9526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8-12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СОШ №1</a:t>
                      </a:r>
                      <a:b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школа отечественной культуры</a:t>
                      </a:r>
                    </a:p>
                  </a:txBody>
                  <a:tcPr marL="9525" marR="9525" marT="9526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550791"/>
                  </a:ext>
                </a:extLst>
              </a:tr>
              <a:tr h="517618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10-14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СОШ №7 </a:t>
                      </a:r>
                    </a:p>
                  </a:txBody>
                  <a:tcPr marL="9525" marR="9525" marT="9526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8-12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СОШ №7 </a:t>
                      </a:r>
                    </a:p>
                  </a:txBody>
                  <a:tcPr marL="9525" marR="9525" marT="9526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53387"/>
                  </a:ext>
                </a:extLst>
              </a:tr>
              <a:tr h="517618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10-14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СОШ №14</a:t>
                      </a:r>
                    </a:p>
                  </a:txBody>
                  <a:tcPr marL="9525" marR="9525" marT="9526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545259"/>
                  </a:ext>
                </a:extLst>
              </a:tr>
              <a:tr h="517618"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10-14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СОШ №12</a:t>
                      </a:r>
                    </a:p>
                  </a:txBody>
                  <a:tcPr marL="9525" marR="9525" marT="9526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8642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18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0"/>
            <a:ext cx="8305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7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305051" y="316484"/>
            <a:ext cx="9581896" cy="861774"/>
          </a:xfrm>
        </p:spPr>
        <p:txBody>
          <a:bodyPr>
            <a:normAutofit/>
          </a:bodyPr>
          <a:lstStyle/>
          <a:p>
            <a:pPr algn="ctr"/>
            <a:r>
              <a:rPr lang="ru-RU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ОЛИМПИАДНОЕ ДВИЖЕНИЕ</a:t>
            </a:r>
            <a:br>
              <a:rPr lang="ru-RU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 </a:t>
            </a:r>
            <a:r>
              <a:rPr lang="ru-RU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«Выборгский район»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82000" y="2971800"/>
            <a:ext cx="6858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7660"/>
            <a:ext cx="12192000" cy="446647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52600" y="2590800"/>
            <a:ext cx="772860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50" normalizeH="0" baseline="0" noProof="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Итоги</a:t>
            </a:r>
            <a:endParaRPr kumimoji="0" lang="ru-RU" sz="3600" b="1" i="0" u="none" strike="noStrike" kern="1200" cap="none" spc="50" normalizeH="0" baseline="0" noProof="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50" normalizeH="0" baseline="0" noProof="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</a:t>
            </a:r>
            <a:r>
              <a:rPr kumimoji="0" lang="ru-RU" sz="3600" b="1" i="0" u="none" strike="noStrike" kern="1200" cap="none" spc="50" normalizeH="0" baseline="0" noProof="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униципального этапа  региональной олимпиады</a:t>
            </a:r>
            <a:endParaRPr kumimoji="0" lang="ru-RU" sz="3600" b="1" i="0" u="none" strike="noStrike" kern="1200" cap="none" spc="50" normalizeH="0" baseline="0" noProof="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50" normalizeH="0" baseline="0" noProof="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школьников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50" normalizeH="0" baseline="0" noProof="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 2019-2020 учебном году</a:t>
            </a:r>
          </a:p>
        </p:txBody>
      </p:sp>
    </p:spTree>
    <p:extLst>
      <p:ext uri="{BB962C8B-B14F-4D97-AF65-F5344CB8AC3E}">
        <p14:creationId xmlns:p14="http://schemas.microsoft.com/office/powerpoint/2010/main" val="217288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0" y="316484"/>
            <a:ext cx="12192000" cy="8617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результативности участия  образовательных учреждений в муниципальном этапе региональной  олимпиады школьников</a:t>
            </a:r>
            <a:br>
              <a:rPr lang="ru-RU" sz="22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(победитель – 3 балла, призер – 1 балл)</a:t>
            </a:r>
            <a:endParaRPr lang="ru-RU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82000" y="2971800"/>
            <a:ext cx="6858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52399" y="1295399"/>
          <a:ext cx="11887201" cy="5257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7410">
                  <a:extLst>
                    <a:ext uri="{9D8B030D-6E8A-4147-A177-3AD203B41FA5}">
                      <a16:colId xmlns:a16="http://schemas.microsoft.com/office/drawing/2014/main" val="646831771"/>
                    </a:ext>
                  </a:extLst>
                </a:gridCol>
                <a:gridCol w="3510543">
                  <a:extLst>
                    <a:ext uri="{9D8B030D-6E8A-4147-A177-3AD203B41FA5}">
                      <a16:colId xmlns:a16="http://schemas.microsoft.com/office/drawing/2014/main" val="727414902"/>
                    </a:ext>
                  </a:extLst>
                </a:gridCol>
                <a:gridCol w="1806252">
                  <a:extLst>
                    <a:ext uri="{9D8B030D-6E8A-4147-A177-3AD203B41FA5}">
                      <a16:colId xmlns:a16="http://schemas.microsoft.com/office/drawing/2014/main" val="4253630095"/>
                    </a:ext>
                  </a:extLst>
                </a:gridCol>
                <a:gridCol w="1806252">
                  <a:extLst>
                    <a:ext uri="{9D8B030D-6E8A-4147-A177-3AD203B41FA5}">
                      <a16:colId xmlns:a16="http://schemas.microsoft.com/office/drawing/2014/main" val="3575283530"/>
                    </a:ext>
                  </a:extLst>
                </a:gridCol>
                <a:gridCol w="1478372">
                  <a:extLst>
                    <a:ext uri="{9D8B030D-6E8A-4147-A177-3AD203B41FA5}">
                      <a16:colId xmlns:a16="http://schemas.microsoft.com/office/drawing/2014/main" val="62231864"/>
                    </a:ext>
                  </a:extLst>
                </a:gridCol>
                <a:gridCol w="1478372">
                  <a:extLst>
                    <a:ext uri="{9D8B030D-6E8A-4147-A177-3AD203B41FA5}">
                      <a16:colId xmlns:a16="http://schemas.microsoft.com/office/drawing/2014/main" val="3680005900"/>
                    </a:ext>
                  </a:extLst>
                </a:gridCol>
              </a:tblGrid>
              <a:tr h="43815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Рейтинг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(2019-2020)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ctr"/>
                </a:tc>
                <a:extLst>
                  <a:ext uri="{0D108BD9-81ED-4DB2-BD59-A6C34878D82A}">
                    <a16:rowId xmlns:a16="http://schemas.microsoft.com/office/drawing/2014/main" val="2421541045"/>
                  </a:ext>
                </a:extLst>
              </a:tr>
              <a:tr h="4381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Победители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Призеры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789184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СОШ №10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1736783794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СОШ №37 с УИОП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1705857191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Гимназия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4152221805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Каменногорский ЦО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2980767522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СОШ г. Светогорска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2430196246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СОШ №14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3406600134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СОШ №7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3916534866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Приморский ЦО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1868502266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Полянская СОШ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2083829194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СОШ г. п. Советский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1336827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054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0" y="316484"/>
            <a:ext cx="12192000" cy="64516"/>
          </a:xfrm>
        </p:spPr>
        <p:txBody>
          <a:bodyPr>
            <a:normAutofit fontScale="90000"/>
          </a:bodyPr>
          <a:lstStyle/>
          <a:p>
            <a:pPr algn="ctr"/>
            <a:endParaRPr lang="ru-RU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82000" y="2971800"/>
            <a:ext cx="6858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52401" y="152399"/>
          <a:ext cx="11887200" cy="65532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5900">
                  <a:extLst>
                    <a:ext uri="{9D8B030D-6E8A-4147-A177-3AD203B41FA5}">
                      <a16:colId xmlns:a16="http://schemas.microsoft.com/office/drawing/2014/main" val="2902398116"/>
                    </a:ext>
                  </a:extLst>
                </a:gridCol>
                <a:gridCol w="4457700">
                  <a:extLst>
                    <a:ext uri="{9D8B030D-6E8A-4147-A177-3AD203B41FA5}">
                      <a16:colId xmlns:a16="http://schemas.microsoft.com/office/drawing/2014/main" val="463755047"/>
                    </a:ext>
                  </a:extLst>
                </a:gridCol>
                <a:gridCol w="1560195">
                  <a:extLst>
                    <a:ext uri="{9D8B030D-6E8A-4147-A177-3AD203B41FA5}">
                      <a16:colId xmlns:a16="http://schemas.microsoft.com/office/drawing/2014/main" val="1696544895"/>
                    </a:ext>
                  </a:extLst>
                </a:gridCol>
                <a:gridCol w="1560195">
                  <a:extLst>
                    <a:ext uri="{9D8B030D-6E8A-4147-A177-3AD203B41FA5}">
                      <a16:colId xmlns:a16="http://schemas.microsoft.com/office/drawing/2014/main" val="1167329682"/>
                    </a:ext>
                  </a:extLst>
                </a:gridCol>
                <a:gridCol w="1344837">
                  <a:extLst>
                    <a:ext uri="{9D8B030D-6E8A-4147-A177-3AD203B41FA5}">
                      <a16:colId xmlns:a16="http://schemas.microsoft.com/office/drawing/2014/main" val="372580612"/>
                    </a:ext>
                  </a:extLst>
                </a:gridCol>
                <a:gridCol w="1478373">
                  <a:extLst>
                    <a:ext uri="{9D8B030D-6E8A-4147-A177-3AD203B41FA5}">
                      <a16:colId xmlns:a16="http://schemas.microsoft.com/office/drawing/2014/main" val="1276471443"/>
                    </a:ext>
                  </a:extLst>
                </a:gridCol>
              </a:tblGrid>
              <a:tr h="979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11-14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СОШ №1</a:t>
                      </a:r>
                      <a:b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школа отечественной культуры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4263739683"/>
                  </a:ext>
                </a:extLst>
              </a:tr>
              <a:tr h="5067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11-14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СОШ №6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1749656855"/>
                  </a:ext>
                </a:extLst>
              </a:tr>
              <a:tr h="5067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11-14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СОШ №8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3534754819"/>
                  </a:ext>
                </a:extLst>
              </a:tr>
              <a:tr h="5067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11-14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Рощинский ЦО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1163860095"/>
                  </a:ext>
                </a:extLst>
              </a:tr>
              <a:tr h="5067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Гимназия №11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1723182045"/>
                  </a:ext>
                </a:extLst>
              </a:tr>
              <a:tr h="5067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16-19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Возрожденская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СОШ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2691533706"/>
                  </a:ext>
                </a:extLst>
              </a:tr>
              <a:tr h="1013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16-19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Глебычевский филиал "Приморский ЦО"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892806794"/>
                  </a:ext>
                </a:extLst>
              </a:tr>
              <a:tr h="5067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16-19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Кирилловская СОШ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292752787"/>
                  </a:ext>
                </a:extLst>
              </a:tr>
              <a:tr h="5067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16-19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Семиозерская ООШ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1941831531"/>
                  </a:ext>
                </a:extLst>
              </a:tr>
              <a:tr h="5067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20-21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СОШ №12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3379341972"/>
                  </a:ext>
                </a:extLst>
              </a:tr>
              <a:tr h="5067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20-21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Каменская СОШ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1548934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296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0" y="316484"/>
            <a:ext cx="12192000" cy="64516"/>
          </a:xfrm>
        </p:spPr>
        <p:txBody>
          <a:bodyPr>
            <a:normAutofit fontScale="90000"/>
          </a:bodyPr>
          <a:lstStyle/>
          <a:p>
            <a:pPr algn="ctr"/>
            <a:endParaRPr lang="ru-RU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82000" y="2971800"/>
            <a:ext cx="6858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52401" y="76201"/>
          <a:ext cx="11887200" cy="67055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7410">
                  <a:extLst>
                    <a:ext uri="{9D8B030D-6E8A-4147-A177-3AD203B41FA5}">
                      <a16:colId xmlns:a16="http://schemas.microsoft.com/office/drawing/2014/main" val="1693206324"/>
                    </a:ext>
                  </a:extLst>
                </a:gridCol>
                <a:gridCol w="3510542">
                  <a:extLst>
                    <a:ext uri="{9D8B030D-6E8A-4147-A177-3AD203B41FA5}">
                      <a16:colId xmlns:a16="http://schemas.microsoft.com/office/drawing/2014/main" val="837901888"/>
                    </a:ext>
                  </a:extLst>
                </a:gridCol>
                <a:gridCol w="1806252">
                  <a:extLst>
                    <a:ext uri="{9D8B030D-6E8A-4147-A177-3AD203B41FA5}">
                      <a16:colId xmlns:a16="http://schemas.microsoft.com/office/drawing/2014/main" val="1425178946"/>
                    </a:ext>
                  </a:extLst>
                </a:gridCol>
                <a:gridCol w="1806252">
                  <a:extLst>
                    <a:ext uri="{9D8B030D-6E8A-4147-A177-3AD203B41FA5}">
                      <a16:colId xmlns:a16="http://schemas.microsoft.com/office/drawing/2014/main" val="794599847"/>
                    </a:ext>
                  </a:extLst>
                </a:gridCol>
                <a:gridCol w="1478372">
                  <a:extLst>
                    <a:ext uri="{9D8B030D-6E8A-4147-A177-3AD203B41FA5}">
                      <a16:colId xmlns:a16="http://schemas.microsoft.com/office/drawing/2014/main" val="1887329975"/>
                    </a:ext>
                  </a:extLst>
                </a:gridCol>
                <a:gridCol w="1478372">
                  <a:extLst>
                    <a:ext uri="{9D8B030D-6E8A-4147-A177-3AD203B41FA5}">
                      <a16:colId xmlns:a16="http://schemas.microsoft.com/office/drawing/2014/main" val="2534865745"/>
                    </a:ext>
                  </a:extLst>
                </a:gridCol>
              </a:tblGrid>
              <a:tr h="5158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СОШ №13 с УИОП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1817198821"/>
                  </a:ext>
                </a:extLst>
              </a:tr>
              <a:tr h="5158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Лесогорская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СОШ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3290617078"/>
                  </a:ext>
                </a:extLst>
              </a:tr>
              <a:tr h="5158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Бородинская СОШ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179902232"/>
                  </a:ext>
                </a:extLst>
              </a:tr>
              <a:tr h="5158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Вещевская ООШ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3708375178"/>
                  </a:ext>
                </a:extLst>
              </a:tr>
              <a:tr h="5158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Гончаровская СОШ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605282164"/>
                  </a:ext>
                </a:extLst>
              </a:tr>
              <a:tr h="5158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Житковская СОШ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1339256370"/>
                  </a:ext>
                </a:extLst>
              </a:tr>
              <a:tr h="5158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Кондратьевская СОШ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4159146582"/>
                  </a:ext>
                </a:extLst>
              </a:tr>
              <a:tr h="5158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Коробицынская СОШ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2312400949"/>
                  </a:ext>
                </a:extLst>
              </a:tr>
              <a:tr h="10316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Филиал "Коробицынская СОШ" в п. Красносельское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1963588370"/>
                  </a:ext>
                </a:extLst>
              </a:tr>
              <a:tr h="10316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Краснодолинский филиал "Приморский ЦО"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547225275"/>
                  </a:ext>
                </a:extLst>
              </a:tr>
              <a:tr h="5158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Первомайский ЦО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32459742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404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0" y="316484"/>
            <a:ext cx="12192000" cy="64516"/>
          </a:xfrm>
        </p:spPr>
        <p:txBody>
          <a:bodyPr>
            <a:normAutofit fontScale="90000"/>
          </a:bodyPr>
          <a:lstStyle/>
          <a:p>
            <a:pPr algn="ctr"/>
            <a:endParaRPr lang="ru-RU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82000" y="2971800"/>
            <a:ext cx="6858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52399" y="152400"/>
          <a:ext cx="11887201" cy="600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7410">
                  <a:extLst>
                    <a:ext uri="{9D8B030D-6E8A-4147-A177-3AD203B41FA5}">
                      <a16:colId xmlns:a16="http://schemas.microsoft.com/office/drawing/2014/main" val="4029400703"/>
                    </a:ext>
                  </a:extLst>
                </a:gridCol>
                <a:gridCol w="3510543">
                  <a:extLst>
                    <a:ext uri="{9D8B030D-6E8A-4147-A177-3AD203B41FA5}">
                      <a16:colId xmlns:a16="http://schemas.microsoft.com/office/drawing/2014/main" val="1259448020"/>
                    </a:ext>
                  </a:extLst>
                </a:gridCol>
                <a:gridCol w="1806252">
                  <a:extLst>
                    <a:ext uri="{9D8B030D-6E8A-4147-A177-3AD203B41FA5}">
                      <a16:colId xmlns:a16="http://schemas.microsoft.com/office/drawing/2014/main" val="2794746583"/>
                    </a:ext>
                  </a:extLst>
                </a:gridCol>
                <a:gridCol w="1806252">
                  <a:extLst>
                    <a:ext uri="{9D8B030D-6E8A-4147-A177-3AD203B41FA5}">
                      <a16:colId xmlns:a16="http://schemas.microsoft.com/office/drawing/2014/main" val="1579680777"/>
                    </a:ext>
                  </a:extLst>
                </a:gridCol>
                <a:gridCol w="1478372">
                  <a:extLst>
                    <a:ext uri="{9D8B030D-6E8A-4147-A177-3AD203B41FA5}">
                      <a16:colId xmlns:a16="http://schemas.microsoft.com/office/drawing/2014/main" val="4060215122"/>
                    </a:ext>
                  </a:extLst>
                </a:gridCol>
                <a:gridCol w="1478372">
                  <a:extLst>
                    <a:ext uri="{9D8B030D-6E8A-4147-A177-3AD203B41FA5}">
                      <a16:colId xmlns:a16="http://schemas.microsoft.com/office/drawing/2014/main" val="2415038149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Победовский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филиал "Рощинский ЦО"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1412007230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Приветненская СОШ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3984064765"/>
                  </a:ext>
                </a:extLst>
              </a:tr>
              <a:tr h="1310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Пушновский филиал "Рощинский ЦО"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3474301273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Гавриловская ООШ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650902830"/>
                  </a:ext>
                </a:extLst>
              </a:tr>
              <a:tr h="1310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Цвелодубовский филиал "Рощинский ЦО"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1779610430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Высоцкая ООШ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3886640438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781" marR="14781" marT="0" marB="0" anchor="b"/>
                </a:tc>
                <a:extLst>
                  <a:ext uri="{0D108BD9-81ED-4DB2-BD59-A6C34878D82A}">
                    <a16:rowId xmlns:a16="http://schemas.microsoft.com/office/drawing/2014/main" val="3002159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710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625" y="381000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ММС на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уч. год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685800" y="1752600"/>
            <a:ext cx="10394707" cy="388620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 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семинары по работе на дистанционных площадках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ZOOM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DICKORD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т.п., с электронными ресурсами, позволяющими эффективно строить дистанционный урок для всех кафедр учителей - предметников.</a:t>
            </a:r>
          </a:p>
          <a:p>
            <a:pPr lvl="0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обучение педагогов в соответствии с муниципальным планом мероприятий  в области формирования функциональной грамотности обучающихся.</a:t>
            </a:r>
          </a:p>
          <a:p>
            <a:pPr lvl="0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участие в соответствии с муниципальной программой и планами мероприятий в следующих региональных проектах: поддержка образовательных учреждений с низким результатом обучения,  поддержка школ со стабильно высокими образовательными результатами.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450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10396882" cy="8382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уроки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( 36 уроков)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4783472"/>
              </p:ext>
            </p:extLst>
          </p:nvPr>
        </p:nvGraphicFramePr>
        <p:xfrm>
          <a:off x="685800" y="1295400"/>
          <a:ext cx="10394950" cy="4079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682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4"/>
          <p:cNvSpPr txBox="1">
            <a:spLocks noGrp="1"/>
          </p:cNvSpPr>
          <p:nvPr>
            <p:ph type="title"/>
          </p:nvPr>
        </p:nvSpPr>
        <p:spPr>
          <a:xfrm>
            <a:off x="762000" y="516590"/>
            <a:ext cx="1054928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Профильные сессии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04196"/>
              </p:ext>
            </p:extLst>
          </p:nvPr>
        </p:nvGraphicFramePr>
        <p:xfrm>
          <a:off x="457200" y="1295400"/>
          <a:ext cx="10210800" cy="4467727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4025134165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532935154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516815032"/>
                    </a:ext>
                  </a:extLst>
                </a:gridCol>
              </a:tblGrid>
              <a:tr h="5662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Профильная сессия по истории,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для учащихся 7-8 классов</a:t>
                      </a: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14.10-17.10.2019 </a:t>
                      </a: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«Гимназия № 11»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Семина Е.В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5705574"/>
                  </a:ext>
                </a:extLst>
              </a:tr>
              <a:tr h="5346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Профильная сессия по филологии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для 7-8 классов </a:t>
                      </a: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11.11.19- 15.11.2019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«Гимназия №11»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Борисова Л.А.</a:t>
                      </a: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5696171"/>
                  </a:ext>
                </a:extLst>
              </a:tr>
              <a:tr h="6228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Профильная сессия по физике и математике 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для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учащихся 8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классов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16.12- 20.12.2019 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№ 37»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Даниэльян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Я.В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1346953"/>
                  </a:ext>
                </a:extLst>
              </a:tr>
              <a:tr h="5902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Профильная сессия по биологии для учащихся </a:t>
                      </a:r>
                      <a:endParaRPr lang="ru-RU" sz="18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5-6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классов</a:t>
                      </a: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09.12- 13.12.2019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№ 14»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Бузало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Е.Э.</a:t>
                      </a: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5141147"/>
                  </a:ext>
                </a:extLst>
              </a:tr>
              <a:tr h="5902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Профильная сессия по биологии для учащихся </a:t>
                      </a:r>
                      <a:endParaRPr lang="ru-RU" sz="18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7-8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классов</a:t>
                      </a: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09.12- 13.12.2019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№ 14»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Бузало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Е.Э.</a:t>
                      </a: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152537"/>
                  </a:ext>
                </a:extLst>
              </a:tr>
              <a:tr h="6370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Профильная сессия по биологии для учащихся </a:t>
                      </a:r>
                      <a:endParaRPr lang="ru-RU" sz="18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-10 классов</a:t>
                      </a: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09.12- 13.12.2019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 СОШ № 14»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Бузало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Е.Э.</a:t>
                      </a: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4919209"/>
                  </a:ext>
                </a:extLst>
              </a:tr>
              <a:tr h="80201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Профильная  сессия по истории </a:t>
                      </a: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 – 22 .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01.2020 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«Гимназия № 11»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Семина Е.В.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5729" marR="55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8126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286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62000" y="515938"/>
            <a:ext cx="10548938" cy="277812"/>
          </a:xfrm>
        </p:spPr>
        <p:txBody>
          <a:bodyPr>
            <a:noAutofit/>
          </a:bodyPr>
          <a:lstStyle/>
          <a:p>
            <a:pPr algn="ctr"/>
            <a:r>
              <a:rPr lang="ru-RU" alt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Международная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профессиональная олимпиада учителей «Профи -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2019»</a:t>
            </a:r>
            <a:endParaRPr lang="ru-RU" alt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187926830"/>
              </p:ext>
            </p:extLst>
          </p:nvPr>
        </p:nvGraphicFramePr>
        <p:xfrm>
          <a:off x="2819400" y="1447800"/>
          <a:ext cx="60198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8308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62000" y="515938"/>
            <a:ext cx="10548938" cy="277812"/>
          </a:xfrm>
        </p:spPr>
        <p:txBody>
          <a:bodyPr>
            <a:noAutofit/>
          </a:bodyPr>
          <a:lstStyle/>
          <a:p>
            <a:pPr algn="ctr"/>
            <a:r>
              <a:rPr lang="ru-RU" alt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Международная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профессиональная олимпиада учителей «Профи -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2019»</a:t>
            </a:r>
            <a:endParaRPr lang="ru-RU" alt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129785145"/>
              </p:ext>
            </p:extLst>
          </p:nvPr>
        </p:nvGraphicFramePr>
        <p:xfrm>
          <a:off x="1219200" y="1295400"/>
          <a:ext cx="89916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4986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sz="quarter" idx="13"/>
          </p:nvPr>
        </p:nvSpPr>
        <p:spPr>
          <a:xfrm>
            <a:off x="1274142" y="-48059"/>
            <a:ext cx="9470058" cy="142320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1800" dirty="0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Призеры </a:t>
            </a:r>
            <a:r>
              <a:rPr lang="ru-RU" altLang="ru-RU" sz="1800" dirty="0" smtClean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Международной  </a:t>
            </a:r>
            <a:r>
              <a:rPr lang="ru-RU" altLang="ru-RU" sz="1800" dirty="0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профессиональной  олимпиады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altLang="ru-RU" sz="1800" dirty="0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800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учителей «Профи - 2019»</a:t>
            </a:r>
            <a:r>
              <a:rPr lang="ru-RU" sz="1800" dirty="0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800" dirty="0">
              <a:solidFill>
                <a:srgbClr val="00006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ject 6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1802" y="197717"/>
            <a:ext cx="834997" cy="1127822"/>
          </a:xfrm>
          <a:prstGeom prst="rect">
            <a:avLst/>
          </a:prstGeom>
        </p:spPr>
      </p:pic>
      <p:pic>
        <p:nvPicPr>
          <p:cNvPr id="12" name="object 6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83900" y="159742"/>
            <a:ext cx="834997" cy="1127822"/>
          </a:xfrm>
          <a:prstGeom prst="rect">
            <a:avLst/>
          </a:prstGeom>
        </p:spPr>
      </p:pic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044205784"/>
              </p:ext>
            </p:extLst>
          </p:nvPr>
        </p:nvGraphicFramePr>
        <p:xfrm>
          <a:off x="621983" y="1524001"/>
          <a:ext cx="4102417" cy="3527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60286167"/>
              </p:ext>
            </p:extLst>
          </p:nvPr>
        </p:nvGraphicFramePr>
        <p:xfrm>
          <a:off x="6781800" y="1524001"/>
          <a:ext cx="4038600" cy="3527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1274143" y="5784334"/>
            <a:ext cx="92833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олимпиаде приняло участие 36  педагогов из 15 школ </a:t>
            </a:r>
          </a:p>
        </p:txBody>
      </p:sp>
    </p:spTree>
    <p:extLst>
      <p:ext uri="{BB962C8B-B14F-4D97-AF65-F5344CB8AC3E}">
        <p14:creationId xmlns:p14="http://schemas.microsoft.com/office/powerpoint/2010/main" val="283769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329" y="838200"/>
            <a:ext cx="7848600" cy="58864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4929" y="1981200"/>
            <a:ext cx="3962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 года»,  «Педагогические надежды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года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предметная олимпиада для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учителей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«Профи - 2019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5400" y="228600"/>
            <a:ext cx="9067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профессионального мастерства 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1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1794</TotalTime>
  <Words>1807</Words>
  <Application>Microsoft Office PowerPoint</Application>
  <PresentationFormat>Широкоэкранный</PresentationFormat>
  <Paragraphs>733</Paragraphs>
  <Slides>39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7" baseType="lpstr">
      <vt:lpstr>Wingdings</vt:lpstr>
      <vt:lpstr>Times New Roman</vt:lpstr>
      <vt:lpstr>Calibri</vt:lpstr>
      <vt:lpstr>Impact</vt:lpstr>
      <vt:lpstr>Gill Sans MT</vt:lpstr>
      <vt:lpstr>Arial</vt:lpstr>
      <vt:lpstr>Главное мероприятие</vt:lpstr>
      <vt:lpstr>Диаграмма</vt:lpstr>
      <vt:lpstr>Муниципальное образование  «Выборгский район»  Ленинградской области </vt:lpstr>
      <vt:lpstr>  Задачи ММС  на 2019 - 2020 уч. год:  </vt:lpstr>
      <vt:lpstr>ОТКРЫТЫЕ УРОКИ</vt:lpstr>
      <vt:lpstr>Открытые уроки   ( 36 уроков) </vt:lpstr>
      <vt:lpstr>Профильные сессии </vt:lpstr>
      <vt:lpstr>Международная профессиональная олимпиада учителей «Профи - 2019»</vt:lpstr>
      <vt:lpstr>Международная профессиональная олимпиада учителей «Профи - 2019»</vt:lpstr>
      <vt:lpstr> </vt:lpstr>
      <vt:lpstr>Презентация PowerPoint</vt:lpstr>
      <vt:lpstr> </vt:lpstr>
      <vt:lpstr> </vt:lpstr>
      <vt:lpstr> </vt:lpstr>
      <vt:lpstr> </vt:lpstr>
      <vt:lpstr>Презентация PowerPoint</vt:lpstr>
      <vt:lpstr>Презентация PowerPoint</vt:lpstr>
      <vt:lpstr>Конкурс  любителей  русской словесности </vt:lpstr>
      <vt:lpstr> </vt:lpstr>
      <vt:lpstr>     акция «Методический поезд»  Открытые уроки  </vt:lpstr>
      <vt:lpstr>Организации, обеспечивающие подготовку педагогических кадров  в Выборгском районе</vt:lpstr>
      <vt:lpstr>Презентация PowerPoint</vt:lpstr>
      <vt:lpstr>Презентация PowerPoint</vt:lpstr>
      <vt:lpstr>Презентация PowerPoint</vt:lpstr>
      <vt:lpstr>Презентация PowerPoint</vt:lpstr>
      <vt:lpstr>ОЛИМПИАДНОЕ ДВИЖЕНИЕ МО «Выборгский район»</vt:lpstr>
      <vt:lpstr>Результативность выступления учащихся ОО во Всероссийской олимпиаде школьников   ( кол-во победителей и призеров)</vt:lpstr>
      <vt:lpstr>Количество победителей и призеров  регионального этапа Всероссийской олимпиады школьников   </vt:lpstr>
      <vt:lpstr>Количество призовых мест по предметам Всероссийской олимпиады школьников  в 2019-2020 учебном году</vt:lpstr>
      <vt:lpstr>Презентация PowerPoint</vt:lpstr>
      <vt:lpstr>Количество участников регионального этапа Всероссийской олимпиады школьников  </vt:lpstr>
      <vt:lpstr>Список ОО, не принявших участие в региональном этапе Всероссийской олимпиады школьников в 2019-2020 уч.г. </vt:lpstr>
      <vt:lpstr>РЕЙТИНГ  ОБЩЕОБРАЗОВАТЕЛЬНЫХ УЧРЕЖДЕНИЙ С УЧЕТОМ БАЛЛОВ, ПРИСУЖДЕННЫХ ЗА КАЖДОЕ ПРИЗОВОЕ МЕСТО В РЕГИОНАЛЬНОМ ЭТАПЕ ВСЕРОССИЙСКОЙ  ОЛИМПИАДЫ ШКОЛЬНИКОВ (ПОБЕДИТЕЛЬ – 3 БАЛЛА, ПРИЗЕР – 1 БАЛЛ) </vt:lpstr>
      <vt:lpstr>РЕЙТИНГ  ОБЩЕОБРАЗОВАТЕЛЬНЫХ УЧРЕЖДЕНИЙ С УЧЕТОМ БАЛЛОВ, ПРИСУЖДЕННЫХ ЗА КАЖДОЕ ПРИЗОВОЕ МЕСТО В РЕГИОНАЛЬНОМ ЭТАПЕ ВСЕРОССИЙСКОЙ  ОЛИМПИАДЫ ШКОЛЬНИКОВ (ПОБЕДИТЕЛЬ – 3 БАЛЛА, ПРИЗЕР – 1 БАЛЛ) </vt:lpstr>
      <vt:lpstr>Презентация PowerPoint</vt:lpstr>
      <vt:lpstr>ОЛИМПИАДНОЕ ДВИЖЕНИЕ МО «Выборгский район»</vt:lpstr>
      <vt:lpstr>Рейтинг результативности участия  образовательных учреждений в муниципальном этапе региональной  олимпиады школьников (победитель – 3 балла, призер – 1 балл)</vt:lpstr>
      <vt:lpstr>Презентация PowerPoint</vt:lpstr>
      <vt:lpstr>Презентация PowerPoint</vt:lpstr>
      <vt:lpstr>Презентация PowerPoint</vt:lpstr>
      <vt:lpstr>Задачи ММС на 2020 - 2021 уч. год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 Ковалев</dc:creator>
  <cp:lastModifiedBy>User</cp:lastModifiedBy>
  <cp:revision>137</cp:revision>
  <dcterms:created xsi:type="dcterms:W3CDTF">2020-03-19T19:45:08Z</dcterms:created>
  <dcterms:modified xsi:type="dcterms:W3CDTF">2020-07-22T13:50:21Z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2019-12-11T00:00:00Z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2020-03-19T00:00:00Z</vt:filetime>
  </property>
</Properties>
</file>