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7" r:id="rId3"/>
    <p:sldId id="270" r:id="rId4"/>
    <p:sldId id="271" r:id="rId5"/>
    <p:sldId id="272" r:id="rId6"/>
    <p:sldId id="266" r:id="rId7"/>
    <p:sldId id="268" r:id="rId8"/>
    <p:sldId id="26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FF"/>
    <a:srgbClr val="CCFF99"/>
    <a:srgbClr val="FFFF99"/>
    <a:srgbClr val="990000"/>
    <a:srgbClr val="003300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8BA33-48EA-4E81-8475-D6F6C8B2754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0A8AD-DABC-44D5-81E2-9DE9F1E1AE3F}">
      <dgm:prSet phldrT="[Текст]" custT="1"/>
      <dgm:spPr>
        <a:solidFill>
          <a:schemeClr val="accent1">
            <a:hueOff val="0"/>
            <a:satOff val="0"/>
            <a:lumOff val="0"/>
            <a:alpha val="3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9D3664-F4ED-4979-9946-03FAD2EAB18E}" type="parTrans" cxnId="{574E2C0D-34C2-45E1-B840-59D5F20B27EC}">
      <dgm:prSet/>
      <dgm:spPr/>
      <dgm:t>
        <a:bodyPr/>
        <a:lstStyle/>
        <a:p>
          <a:endParaRPr lang="ru-RU"/>
        </a:p>
      </dgm:t>
    </dgm:pt>
    <dgm:pt modelId="{6F55B403-0BBF-4743-B9E6-481DE7AFAA9A}" type="sibTrans" cxnId="{574E2C0D-34C2-45E1-B840-59D5F20B27EC}">
      <dgm:prSet/>
      <dgm:spPr/>
      <dgm:t>
        <a:bodyPr/>
        <a:lstStyle/>
        <a:p>
          <a:endParaRPr lang="ru-RU"/>
        </a:p>
      </dgm:t>
    </dgm:pt>
    <dgm:pt modelId="{4732BD96-6E1C-42DB-8D72-CB19DE13694B}">
      <dgm:prSet phldrT="[Текст]" custT="1"/>
      <dgm:spPr>
        <a:solidFill>
          <a:schemeClr val="accent1">
            <a:hueOff val="0"/>
            <a:satOff val="0"/>
            <a:lumOff val="0"/>
            <a:alpha val="46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- логопед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2090B6-887A-4698-AC8E-D764EA76102E}" type="parTrans" cxnId="{4D2FB9D1-7F74-414A-B5BE-7F0A6E307649}">
      <dgm:prSet/>
      <dgm:spPr/>
      <dgm:t>
        <a:bodyPr/>
        <a:lstStyle/>
        <a:p>
          <a:endParaRPr lang="ru-RU"/>
        </a:p>
      </dgm:t>
    </dgm:pt>
    <dgm:pt modelId="{3563E1B7-35E9-4B08-B363-C2BD03403BF7}" type="sibTrans" cxnId="{4D2FB9D1-7F74-414A-B5BE-7F0A6E307649}">
      <dgm:prSet/>
      <dgm:spPr/>
      <dgm:t>
        <a:bodyPr/>
        <a:lstStyle/>
        <a:p>
          <a:endParaRPr lang="ru-RU"/>
        </a:p>
      </dgm:t>
    </dgm:pt>
    <dgm:pt modelId="{64607079-6501-42B0-8880-F71E4E281584}">
      <dgm:prSet phldrT="[Текст]" custT="1"/>
      <dgm:spPr>
        <a:solidFill>
          <a:schemeClr val="accent1"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- дефектолог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4F48DA-A267-49AE-80B2-52FC4080C315}" type="parTrans" cxnId="{E56DBEC5-862A-4242-BDD4-44D244851496}">
      <dgm:prSet/>
      <dgm:spPr/>
      <dgm:t>
        <a:bodyPr/>
        <a:lstStyle/>
        <a:p>
          <a:endParaRPr lang="ru-RU"/>
        </a:p>
      </dgm:t>
    </dgm:pt>
    <dgm:pt modelId="{72D5CDA7-E5A3-4231-9A96-955870F5FF63}" type="sibTrans" cxnId="{E56DBEC5-862A-4242-BDD4-44D244851496}">
      <dgm:prSet/>
      <dgm:spPr/>
      <dgm:t>
        <a:bodyPr/>
        <a:lstStyle/>
        <a:p>
          <a:endParaRPr lang="ru-RU"/>
        </a:p>
      </dgm:t>
    </dgm:pt>
    <dgm:pt modelId="{7141CED7-16C8-4AF8-8A22-2F53E431E631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D086B5-3845-4F81-A393-AD8BCE246272}" type="parTrans" cxnId="{A385785C-3F1C-4832-A9A4-50538F2C2606}">
      <dgm:prSet/>
      <dgm:spPr/>
      <dgm:t>
        <a:bodyPr/>
        <a:lstStyle/>
        <a:p>
          <a:endParaRPr lang="ru-RU"/>
        </a:p>
      </dgm:t>
    </dgm:pt>
    <dgm:pt modelId="{E4737DF4-36B3-4F84-9DBE-83D62D239CDD}" type="sibTrans" cxnId="{A385785C-3F1C-4832-A9A4-50538F2C2606}">
      <dgm:prSet/>
      <dgm:spPr/>
      <dgm:t>
        <a:bodyPr/>
        <a:lstStyle/>
        <a:p>
          <a:endParaRPr lang="ru-RU"/>
        </a:p>
      </dgm:t>
    </dgm:pt>
    <dgm:pt modelId="{50BB7614-4FF6-4BED-A379-DB10235A8BAE}">
      <dgm:prSet phldrT="[Текст]" custT="1"/>
      <dgm:spPr>
        <a:solidFill>
          <a:schemeClr val="accent1">
            <a:hueOff val="0"/>
            <a:satOff val="0"/>
            <a:lumOff val="0"/>
            <a:alpha val="3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Инструктор по физической культуре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D5E93-320C-4D29-8E4C-D530D9D61406}" type="parTrans" cxnId="{C6FB58A0-B12C-400F-BD7D-A45CB8ED7720}">
      <dgm:prSet/>
      <dgm:spPr/>
      <dgm:t>
        <a:bodyPr/>
        <a:lstStyle/>
        <a:p>
          <a:endParaRPr lang="ru-RU"/>
        </a:p>
      </dgm:t>
    </dgm:pt>
    <dgm:pt modelId="{E2B22C34-682B-444E-B5F1-BC80D7563CE3}" type="sibTrans" cxnId="{C6FB58A0-B12C-400F-BD7D-A45CB8ED7720}">
      <dgm:prSet/>
      <dgm:spPr/>
      <dgm:t>
        <a:bodyPr/>
        <a:lstStyle/>
        <a:p>
          <a:endParaRPr lang="ru-RU"/>
        </a:p>
      </dgm:t>
    </dgm:pt>
    <dgm:pt modelId="{8F962F68-E7B0-4979-8AF6-667FEFA6EF01}">
      <dgm:prSet custT="1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D7CFCC-8169-43DA-994C-57341B756D2C}" type="parTrans" cxnId="{8218FB14-74D4-4C59-8CB7-296498236D8B}">
      <dgm:prSet/>
      <dgm:spPr/>
      <dgm:t>
        <a:bodyPr/>
        <a:lstStyle/>
        <a:p>
          <a:endParaRPr lang="ru-RU"/>
        </a:p>
      </dgm:t>
    </dgm:pt>
    <dgm:pt modelId="{80E98C8D-214C-4F3C-A90A-118EE489A7D0}" type="sibTrans" cxnId="{8218FB14-74D4-4C59-8CB7-296498236D8B}">
      <dgm:prSet/>
      <dgm:spPr/>
      <dgm:t>
        <a:bodyPr/>
        <a:lstStyle/>
        <a:p>
          <a:endParaRPr lang="ru-RU"/>
        </a:p>
      </dgm:t>
    </dgm:pt>
    <dgm:pt modelId="{ED3E2C2B-8A82-4B62-B918-00DAD42F6405}">
      <dgm:prSet custT="1"/>
      <dgm:spPr>
        <a:solidFill>
          <a:schemeClr val="accent1">
            <a:hueOff val="0"/>
            <a:satOff val="0"/>
            <a:lumOff val="0"/>
            <a:alpha val="41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 - психолог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CE88DC-16E5-41C9-8701-2586F36D74D1}" type="parTrans" cxnId="{9F87F6FA-026F-445D-B8D3-C4AF17FDFE08}">
      <dgm:prSet/>
      <dgm:spPr/>
      <dgm:t>
        <a:bodyPr/>
        <a:lstStyle/>
        <a:p>
          <a:endParaRPr lang="ru-RU"/>
        </a:p>
      </dgm:t>
    </dgm:pt>
    <dgm:pt modelId="{0C67DF6A-638C-4F89-BEAB-6AE1F930B61C}" type="sibTrans" cxnId="{9F87F6FA-026F-445D-B8D3-C4AF17FDFE08}">
      <dgm:prSet/>
      <dgm:spPr/>
      <dgm:t>
        <a:bodyPr/>
        <a:lstStyle/>
        <a:p>
          <a:endParaRPr lang="ru-RU"/>
        </a:p>
      </dgm:t>
    </dgm:pt>
    <dgm:pt modelId="{344D6AB9-C078-46E3-860D-BE9B2A4669D2}" type="pres">
      <dgm:prSet presAssocID="{9BE8BA33-48EA-4E81-8475-D6F6C8B275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2C081E-A6A4-4789-B0C1-75DCC38BC1E4}" type="pres">
      <dgm:prSet presAssocID="{9BE8BA33-48EA-4E81-8475-D6F6C8B27546}" presName="cycle" presStyleCnt="0"/>
      <dgm:spPr/>
    </dgm:pt>
    <dgm:pt modelId="{B61656C7-139C-44FA-A6B4-2E3EE45740A0}" type="pres">
      <dgm:prSet presAssocID="{4AD0A8AD-DABC-44D5-81E2-9DE9F1E1AE3F}" presName="nodeFirstNode" presStyleLbl="node1" presStyleIdx="0" presStyleCnt="7" custScaleX="205038" custRadScaleRad="97004" custRadScaleInc="19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0ED8D-0649-4D6E-AB53-1456C8BF5089}" type="pres">
      <dgm:prSet presAssocID="{6F55B403-0BBF-4743-B9E6-481DE7AFAA9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064EEEA-61EE-4D89-B967-E37FCFEEEB4B}" type="pres">
      <dgm:prSet presAssocID="{8F962F68-E7B0-4979-8AF6-667FEFA6EF01}" presName="nodeFollowingNodes" presStyleLbl="node1" presStyleIdx="1" presStyleCnt="7" custScaleX="146377" custRadScaleRad="157274" custRadScaleInc="4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3DC50-3D98-48CC-95C2-20EF92BCA3BB}" type="pres">
      <dgm:prSet presAssocID="{4732BD96-6E1C-42DB-8D72-CB19DE13694B}" presName="nodeFollowingNodes" presStyleLbl="node1" presStyleIdx="2" presStyleCnt="7" custScaleX="192134" custRadScaleRad="139611" custRadScaleInc="-18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6D53E-5990-46BF-90B9-B887436ED98A}" type="pres">
      <dgm:prSet presAssocID="{64607079-6501-42B0-8880-F71E4E281584}" presName="nodeFollowingNodes" presStyleLbl="node1" presStyleIdx="3" presStyleCnt="7" custScaleX="206055" custRadScaleRad="140007" custRadScaleInc="-7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F7D1B-F497-46DB-9095-503336632E45}" type="pres">
      <dgm:prSet presAssocID="{ED3E2C2B-8A82-4B62-B918-00DAD42F6405}" presName="nodeFollowingNodes" presStyleLbl="node1" presStyleIdx="4" presStyleCnt="7" custScaleX="189439" custRadScaleRad="116515" custRadScaleInc="46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6D277-0608-424F-98F2-7309C027A6CB}" type="pres">
      <dgm:prSet presAssocID="{7141CED7-16C8-4AF8-8A22-2F53E431E631}" presName="nodeFollowingNodes" presStyleLbl="node1" presStyleIdx="5" presStyleCnt="7" custScaleX="260496" custRadScaleRad="132595" custRadScaleInc="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7DF3D-C3FD-4547-8F02-036F2A323884}" type="pres">
      <dgm:prSet presAssocID="{50BB7614-4FF6-4BED-A379-DB10235A8BAE}" presName="nodeFollowingNodes" presStyleLbl="node1" presStyleIdx="6" presStyleCnt="7" custScaleX="293234" custRadScaleRad="122079" custRadScaleInc="-38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EDE14-14D4-4E55-AA6A-70126A174AC2}" type="presOf" srcId="{8F962F68-E7B0-4979-8AF6-667FEFA6EF01}" destId="{A064EEEA-61EE-4D89-B967-E37FCFEEEB4B}" srcOrd="0" destOrd="0" presId="urn:microsoft.com/office/officeart/2005/8/layout/cycle3"/>
    <dgm:cxn modelId="{E9F90975-D36D-4F70-9331-69380551066D}" type="presOf" srcId="{9BE8BA33-48EA-4E81-8475-D6F6C8B27546}" destId="{344D6AB9-C078-46E3-860D-BE9B2A4669D2}" srcOrd="0" destOrd="0" presId="urn:microsoft.com/office/officeart/2005/8/layout/cycle3"/>
    <dgm:cxn modelId="{E65183EB-9656-4B36-BBD9-A3D9A0CB1066}" type="presOf" srcId="{6F55B403-0BBF-4743-B9E6-481DE7AFAA9A}" destId="{C390ED8D-0649-4D6E-AB53-1456C8BF5089}" srcOrd="0" destOrd="0" presId="urn:microsoft.com/office/officeart/2005/8/layout/cycle3"/>
    <dgm:cxn modelId="{C6FB58A0-B12C-400F-BD7D-A45CB8ED7720}" srcId="{9BE8BA33-48EA-4E81-8475-D6F6C8B27546}" destId="{50BB7614-4FF6-4BED-A379-DB10235A8BAE}" srcOrd="6" destOrd="0" parTransId="{B9CD5E93-320C-4D29-8E4C-D530D9D61406}" sibTransId="{E2B22C34-682B-444E-B5F1-BC80D7563CE3}"/>
    <dgm:cxn modelId="{942F4AA2-8073-490D-BF20-A1B8F4F92BB7}" type="presOf" srcId="{ED3E2C2B-8A82-4B62-B918-00DAD42F6405}" destId="{E91F7D1B-F497-46DB-9095-503336632E45}" srcOrd="0" destOrd="0" presId="urn:microsoft.com/office/officeart/2005/8/layout/cycle3"/>
    <dgm:cxn modelId="{BA596305-F8D7-4501-9E18-A53150DEBE63}" type="presOf" srcId="{7141CED7-16C8-4AF8-8A22-2F53E431E631}" destId="{F036D277-0608-424F-98F2-7309C027A6CB}" srcOrd="0" destOrd="0" presId="urn:microsoft.com/office/officeart/2005/8/layout/cycle3"/>
    <dgm:cxn modelId="{E56DBEC5-862A-4242-BDD4-44D244851496}" srcId="{9BE8BA33-48EA-4E81-8475-D6F6C8B27546}" destId="{64607079-6501-42B0-8880-F71E4E281584}" srcOrd="3" destOrd="0" parTransId="{D94F48DA-A267-49AE-80B2-52FC4080C315}" sibTransId="{72D5CDA7-E5A3-4231-9A96-955870F5FF63}"/>
    <dgm:cxn modelId="{4D2FB9D1-7F74-414A-B5BE-7F0A6E307649}" srcId="{9BE8BA33-48EA-4E81-8475-D6F6C8B27546}" destId="{4732BD96-6E1C-42DB-8D72-CB19DE13694B}" srcOrd="2" destOrd="0" parTransId="{1A2090B6-887A-4698-AC8E-D764EA76102E}" sibTransId="{3563E1B7-35E9-4B08-B363-C2BD03403BF7}"/>
    <dgm:cxn modelId="{574E2C0D-34C2-45E1-B840-59D5F20B27EC}" srcId="{9BE8BA33-48EA-4E81-8475-D6F6C8B27546}" destId="{4AD0A8AD-DABC-44D5-81E2-9DE9F1E1AE3F}" srcOrd="0" destOrd="0" parTransId="{BE9D3664-F4ED-4979-9946-03FAD2EAB18E}" sibTransId="{6F55B403-0BBF-4743-B9E6-481DE7AFAA9A}"/>
    <dgm:cxn modelId="{9F87F6FA-026F-445D-B8D3-C4AF17FDFE08}" srcId="{9BE8BA33-48EA-4E81-8475-D6F6C8B27546}" destId="{ED3E2C2B-8A82-4B62-B918-00DAD42F6405}" srcOrd="4" destOrd="0" parTransId="{6DCE88DC-16E5-41C9-8701-2586F36D74D1}" sibTransId="{0C67DF6A-638C-4F89-BEAB-6AE1F930B61C}"/>
    <dgm:cxn modelId="{07655AC2-6E5B-40D1-B38D-5BAFBE310B02}" type="presOf" srcId="{50BB7614-4FF6-4BED-A379-DB10235A8BAE}" destId="{9627DF3D-C3FD-4547-8F02-036F2A323884}" srcOrd="0" destOrd="0" presId="urn:microsoft.com/office/officeart/2005/8/layout/cycle3"/>
    <dgm:cxn modelId="{4DE734A3-8F6F-46F6-982C-EBE58D3BF3CD}" type="presOf" srcId="{4AD0A8AD-DABC-44D5-81E2-9DE9F1E1AE3F}" destId="{B61656C7-139C-44FA-A6B4-2E3EE45740A0}" srcOrd="0" destOrd="0" presId="urn:microsoft.com/office/officeart/2005/8/layout/cycle3"/>
    <dgm:cxn modelId="{A385785C-3F1C-4832-A9A4-50538F2C2606}" srcId="{9BE8BA33-48EA-4E81-8475-D6F6C8B27546}" destId="{7141CED7-16C8-4AF8-8A22-2F53E431E631}" srcOrd="5" destOrd="0" parTransId="{8FD086B5-3845-4F81-A393-AD8BCE246272}" sibTransId="{E4737DF4-36B3-4F84-9DBE-83D62D239CDD}"/>
    <dgm:cxn modelId="{4B0D2356-DDBD-4ACC-9139-99D0EF43678C}" type="presOf" srcId="{4732BD96-6E1C-42DB-8D72-CB19DE13694B}" destId="{1A03DC50-3D98-48CC-95C2-20EF92BCA3BB}" srcOrd="0" destOrd="0" presId="urn:microsoft.com/office/officeart/2005/8/layout/cycle3"/>
    <dgm:cxn modelId="{CECE31B8-24F6-48F3-9562-F9D98169F0CC}" type="presOf" srcId="{64607079-6501-42B0-8880-F71E4E281584}" destId="{4BE6D53E-5990-46BF-90B9-B887436ED98A}" srcOrd="0" destOrd="0" presId="urn:microsoft.com/office/officeart/2005/8/layout/cycle3"/>
    <dgm:cxn modelId="{8218FB14-74D4-4C59-8CB7-296498236D8B}" srcId="{9BE8BA33-48EA-4E81-8475-D6F6C8B27546}" destId="{8F962F68-E7B0-4979-8AF6-667FEFA6EF01}" srcOrd="1" destOrd="0" parTransId="{E9D7CFCC-8169-43DA-994C-57341B756D2C}" sibTransId="{80E98C8D-214C-4F3C-A90A-118EE489A7D0}"/>
    <dgm:cxn modelId="{5F277DFF-D61D-49A0-8C67-70312D6AD147}" type="presParOf" srcId="{344D6AB9-C078-46E3-860D-BE9B2A4669D2}" destId="{F82C081E-A6A4-4789-B0C1-75DCC38BC1E4}" srcOrd="0" destOrd="0" presId="urn:microsoft.com/office/officeart/2005/8/layout/cycle3"/>
    <dgm:cxn modelId="{1E15E4E7-82BB-48FF-A768-B05E4189C28C}" type="presParOf" srcId="{F82C081E-A6A4-4789-B0C1-75DCC38BC1E4}" destId="{B61656C7-139C-44FA-A6B4-2E3EE45740A0}" srcOrd="0" destOrd="0" presId="urn:microsoft.com/office/officeart/2005/8/layout/cycle3"/>
    <dgm:cxn modelId="{114B0DD2-D39C-48F9-836F-BA6631A17F77}" type="presParOf" srcId="{F82C081E-A6A4-4789-B0C1-75DCC38BC1E4}" destId="{C390ED8D-0649-4D6E-AB53-1456C8BF5089}" srcOrd="1" destOrd="0" presId="urn:microsoft.com/office/officeart/2005/8/layout/cycle3"/>
    <dgm:cxn modelId="{3E8325CB-55AE-4B8A-902F-E73EC89A474B}" type="presParOf" srcId="{F82C081E-A6A4-4789-B0C1-75DCC38BC1E4}" destId="{A064EEEA-61EE-4D89-B967-E37FCFEEEB4B}" srcOrd="2" destOrd="0" presId="urn:microsoft.com/office/officeart/2005/8/layout/cycle3"/>
    <dgm:cxn modelId="{6BE52156-4915-40AC-B887-3A4FC7FC010B}" type="presParOf" srcId="{F82C081E-A6A4-4789-B0C1-75DCC38BC1E4}" destId="{1A03DC50-3D98-48CC-95C2-20EF92BCA3BB}" srcOrd="3" destOrd="0" presId="urn:microsoft.com/office/officeart/2005/8/layout/cycle3"/>
    <dgm:cxn modelId="{0C25EEDD-B859-457C-9CCD-4DF3BF655881}" type="presParOf" srcId="{F82C081E-A6A4-4789-B0C1-75DCC38BC1E4}" destId="{4BE6D53E-5990-46BF-90B9-B887436ED98A}" srcOrd="4" destOrd="0" presId="urn:microsoft.com/office/officeart/2005/8/layout/cycle3"/>
    <dgm:cxn modelId="{A16CB5F0-75B8-4D35-B34B-22C9F0E20E66}" type="presParOf" srcId="{F82C081E-A6A4-4789-B0C1-75DCC38BC1E4}" destId="{E91F7D1B-F497-46DB-9095-503336632E45}" srcOrd="5" destOrd="0" presId="urn:microsoft.com/office/officeart/2005/8/layout/cycle3"/>
    <dgm:cxn modelId="{6E8DD60C-1378-43B5-AD71-D944EC3949C1}" type="presParOf" srcId="{F82C081E-A6A4-4789-B0C1-75DCC38BC1E4}" destId="{F036D277-0608-424F-98F2-7309C027A6CB}" srcOrd="6" destOrd="0" presId="urn:microsoft.com/office/officeart/2005/8/layout/cycle3"/>
    <dgm:cxn modelId="{B2249C28-9366-4957-AC87-B20C3E0ECC2B}" type="presParOf" srcId="{F82C081E-A6A4-4789-B0C1-75DCC38BC1E4}" destId="{9627DF3D-C3FD-4547-8F02-036F2A323884}" srcOrd="7" destOrd="0" presId="urn:microsoft.com/office/officeart/2005/8/layout/cycle3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8BA33-48EA-4E81-8475-D6F6C8B2754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0A8AD-DABC-44D5-81E2-9DE9F1E1AE3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9D3664-F4ED-4979-9946-03FAD2EAB18E}" type="parTrans" cxnId="{574E2C0D-34C2-45E1-B840-59D5F20B27EC}">
      <dgm:prSet/>
      <dgm:spPr/>
      <dgm:t>
        <a:bodyPr/>
        <a:lstStyle/>
        <a:p>
          <a:endParaRPr lang="ru-RU"/>
        </a:p>
      </dgm:t>
    </dgm:pt>
    <dgm:pt modelId="{6F55B403-0BBF-4743-B9E6-481DE7AFAA9A}" type="sibTrans" cxnId="{574E2C0D-34C2-45E1-B840-59D5F20B27EC}">
      <dgm:prSet/>
      <dgm:spPr/>
      <dgm:t>
        <a:bodyPr/>
        <a:lstStyle/>
        <a:p>
          <a:endParaRPr lang="ru-RU"/>
        </a:p>
      </dgm:t>
    </dgm:pt>
    <dgm:pt modelId="{4732BD96-6E1C-42DB-8D72-CB19DE13694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- логопед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2090B6-887A-4698-AC8E-D764EA76102E}" type="parTrans" cxnId="{4D2FB9D1-7F74-414A-B5BE-7F0A6E307649}">
      <dgm:prSet/>
      <dgm:spPr/>
      <dgm:t>
        <a:bodyPr/>
        <a:lstStyle/>
        <a:p>
          <a:endParaRPr lang="ru-RU"/>
        </a:p>
      </dgm:t>
    </dgm:pt>
    <dgm:pt modelId="{3563E1B7-35E9-4B08-B363-C2BD03403BF7}" type="sibTrans" cxnId="{4D2FB9D1-7F74-414A-B5BE-7F0A6E307649}">
      <dgm:prSet/>
      <dgm:spPr/>
      <dgm:t>
        <a:bodyPr/>
        <a:lstStyle/>
        <a:p>
          <a:endParaRPr lang="ru-RU"/>
        </a:p>
      </dgm:t>
    </dgm:pt>
    <dgm:pt modelId="{64607079-6501-42B0-8880-F71E4E28158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- дефектолог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4F48DA-A267-49AE-80B2-52FC4080C315}" type="parTrans" cxnId="{E56DBEC5-862A-4242-BDD4-44D244851496}">
      <dgm:prSet/>
      <dgm:spPr/>
      <dgm:t>
        <a:bodyPr/>
        <a:lstStyle/>
        <a:p>
          <a:endParaRPr lang="ru-RU"/>
        </a:p>
      </dgm:t>
    </dgm:pt>
    <dgm:pt modelId="{72D5CDA7-E5A3-4231-9A96-955870F5FF63}" type="sibTrans" cxnId="{E56DBEC5-862A-4242-BDD4-44D244851496}">
      <dgm:prSet/>
      <dgm:spPr/>
      <dgm:t>
        <a:bodyPr/>
        <a:lstStyle/>
        <a:p>
          <a:endParaRPr lang="ru-RU"/>
        </a:p>
      </dgm:t>
    </dgm:pt>
    <dgm:pt modelId="{7141CED7-16C8-4AF8-8A22-2F53E431E63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D086B5-3845-4F81-A393-AD8BCE246272}" type="parTrans" cxnId="{A385785C-3F1C-4832-A9A4-50538F2C2606}">
      <dgm:prSet/>
      <dgm:spPr/>
      <dgm:t>
        <a:bodyPr/>
        <a:lstStyle/>
        <a:p>
          <a:endParaRPr lang="ru-RU"/>
        </a:p>
      </dgm:t>
    </dgm:pt>
    <dgm:pt modelId="{E4737DF4-36B3-4F84-9DBE-83D62D239CDD}" type="sibTrans" cxnId="{A385785C-3F1C-4832-A9A4-50538F2C2606}">
      <dgm:prSet/>
      <dgm:spPr/>
      <dgm:t>
        <a:bodyPr/>
        <a:lstStyle/>
        <a:p>
          <a:endParaRPr lang="ru-RU"/>
        </a:p>
      </dgm:t>
    </dgm:pt>
    <dgm:pt modelId="{50BB7614-4FF6-4BED-A379-DB10235A8BA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Инструктор по физической культуре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D5E93-320C-4D29-8E4C-D530D9D61406}" type="parTrans" cxnId="{C6FB58A0-B12C-400F-BD7D-A45CB8ED7720}">
      <dgm:prSet/>
      <dgm:spPr/>
      <dgm:t>
        <a:bodyPr/>
        <a:lstStyle/>
        <a:p>
          <a:endParaRPr lang="ru-RU"/>
        </a:p>
      </dgm:t>
    </dgm:pt>
    <dgm:pt modelId="{E2B22C34-682B-444E-B5F1-BC80D7563CE3}" type="sibTrans" cxnId="{C6FB58A0-B12C-400F-BD7D-A45CB8ED7720}">
      <dgm:prSet/>
      <dgm:spPr/>
      <dgm:t>
        <a:bodyPr/>
        <a:lstStyle/>
        <a:p>
          <a:endParaRPr lang="ru-RU"/>
        </a:p>
      </dgm:t>
    </dgm:pt>
    <dgm:pt modelId="{8F962F68-E7B0-4979-8AF6-667FEFA6EF0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D7CFCC-8169-43DA-994C-57341B756D2C}" type="parTrans" cxnId="{8218FB14-74D4-4C59-8CB7-296498236D8B}">
      <dgm:prSet/>
      <dgm:spPr/>
      <dgm:t>
        <a:bodyPr/>
        <a:lstStyle/>
        <a:p>
          <a:endParaRPr lang="ru-RU"/>
        </a:p>
      </dgm:t>
    </dgm:pt>
    <dgm:pt modelId="{80E98C8D-214C-4F3C-A90A-118EE489A7D0}" type="sibTrans" cxnId="{8218FB14-74D4-4C59-8CB7-296498236D8B}">
      <dgm:prSet/>
      <dgm:spPr/>
      <dgm:t>
        <a:bodyPr/>
        <a:lstStyle/>
        <a:p>
          <a:endParaRPr lang="ru-RU"/>
        </a:p>
      </dgm:t>
    </dgm:pt>
    <dgm:pt modelId="{ED3E2C2B-8A82-4B62-B918-00DAD42F640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 - психолог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CE88DC-16E5-41C9-8701-2586F36D74D1}" type="parTrans" cxnId="{9F87F6FA-026F-445D-B8D3-C4AF17FDFE08}">
      <dgm:prSet/>
      <dgm:spPr/>
      <dgm:t>
        <a:bodyPr/>
        <a:lstStyle/>
        <a:p>
          <a:endParaRPr lang="ru-RU"/>
        </a:p>
      </dgm:t>
    </dgm:pt>
    <dgm:pt modelId="{0C67DF6A-638C-4F89-BEAB-6AE1F930B61C}" type="sibTrans" cxnId="{9F87F6FA-026F-445D-B8D3-C4AF17FDFE08}">
      <dgm:prSet/>
      <dgm:spPr/>
      <dgm:t>
        <a:bodyPr/>
        <a:lstStyle/>
        <a:p>
          <a:endParaRPr lang="ru-RU"/>
        </a:p>
      </dgm:t>
    </dgm:pt>
    <dgm:pt modelId="{344D6AB9-C078-46E3-860D-BE9B2A4669D2}" type="pres">
      <dgm:prSet presAssocID="{9BE8BA33-48EA-4E81-8475-D6F6C8B275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2C081E-A6A4-4789-B0C1-75DCC38BC1E4}" type="pres">
      <dgm:prSet presAssocID="{9BE8BA33-48EA-4E81-8475-D6F6C8B27546}" presName="cycle" presStyleCnt="0"/>
      <dgm:spPr/>
    </dgm:pt>
    <dgm:pt modelId="{B61656C7-139C-44FA-A6B4-2E3EE45740A0}" type="pres">
      <dgm:prSet presAssocID="{4AD0A8AD-DABC-44D5-81E2-9DE9F1E1AE3F}" presName="nodeFirstNode" presStyleLbl="node1" presStyleIdx="0" presStyleCnt="7" custScaleX="205038" custRadScaleRad="97004" custRadScaleInc="19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0ED8D-0649-4D6E-AB53-1456C8BF5089}" type="pres">
      <dgm:prSet presAssocID="{6F55B403-0BBF-4743-B9E6-481DE7AFAA9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064EEEA-61EE-4D89-B967-E37FCFEEEB4B}" type="pres">
      <dgm:prSet presAssocID="{8F962F68-E7B0-4979-8AF6-667FEFA6EF01}" presName="nodeFollowingNodes" presStyleLbl="node1" presStyleIdx="1" presStyleCnt="7" custScaleX="146377" custRadScaleRad="157274" custRadScaleInc="4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3DC50-3D98-48CC-95C2-20EF92BCA3BB}" type="pres">
      <dgm:prSet presAssocID="{4732BD96-6E1C-42DB-8D72-CB19DE13694B}" presName="nodeFollowingNodes" presStyleLbl="node1" presStyleIdx="2" presStyleCnt="7" custScaleX="192134" custRadScaleRad="139611" custRadScaleInc="-18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6D53E-5990-46BF-90B9-B887436ED98A}" type="pres">
      <dgm:prSet presAssocID="{64607079-6501-42B0-8880-F71E4E281584}" presName="nodeFollowingNodes" presStyleLbl="node1" presStyleIdx="3" presStyleCnt="7" custScaleX="206055" custRadScaleRad="140007" custRadScaleInc="-7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F7D1B-F497-46DB-9095-503336632E45}" type="pres">
      <dgm:prSet presAssocID="{ED3E2C2B-8A82-4B62-B918-00DAD42F6405}" presName="nodeFollowingNodes" presStyleLbl="node1" presStyleIdx="4" presStyleCnt="7" custScaleX="189439" custRadScaleRad="116515" custRadScaleInc="46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6D277-0608-424F-98F2-7309C027A6CB}" type="pres">
      <dgm:prSet presAssocID="{7141CED7-16C8-4AF8-8A22-2F53E431E631}" presName="nodeFollowingNodes" presStyleLbl="node1" presStyleIdx="5" presStyleCnt="7" custScaleX="260496" custRadScaleRad="132595" custRadScaleInc="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7DF3D-C3FD-4547-8F02-036F2A323884}" type="pres">
      <dgm:prSet presAssocID="{50BB7614-4FF6-4BED-A379-DB10235A8BAE}" presName="nodeFollowingNodes" presStyleLbl="node1" presStyleIdx="6" presStyleCnt="7" custScaleX="293234" custRadScaleRad="122079" custRadScaleInc="-38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858E6-B452-425B-81DE-447FCF8BCE0B}" type="presOf" srcId="{50BB7614-4FF6-4BED-A379-DB10235A8BAE}" destId="{9627DF3D-C3FD-4547-8F02-036F2A323884}" srcOrd="0" destOrd="0" presId="urn:microsoft.com/office/officeart/2005/8/layout/cycle3"/>
    <dgm:cxn modelId="{30F30D8A-5166-4E01-A081-9011C5794E97}" type="presOf" srcId="{4732BD96-6E1C-42DB-8D72-CB19DE13694B}" destId="{1A03DC50-3D98-48CC-95C2-20EF92BCA3BB}" srcOrd="0" destOrd="0" presId="urn:microsoft.com/office/officeart/2005/8/layout/cycle3"/>
    <dgm:cxn modelId="{574E2C0D-34C2-45E1-B840-59D5F20B27EC}" srcId="{9BE8BA33-48EA-4E81-8475-D6F6C8B27546}" destId="{4AD0A8AD-DABC-44D5-81E2-9DE9F1E1AE3F}" srcOrd="0" destOrd="0" parTransId="{BE9D3664-F4ED-4979-9946-03FAD2EAB18E}" sibTransId="{6F55B403-0BBF-4743-B9E6-481DE7AFAA9A}"/>
    <dgm:cxn modelId="{E8326630-07A5-484C-AC53-1A4FF023408E}" type="presOf" srcId="{64607079-6501-42B0-8880-F71E4E281584}" destId="{4BE6D53E-5990-46BF-90B9-B887436ED98A}" srcOrd="0" destOrd="0" presId="urn:microsoft.com/office/officeart/2005/8/layout/cycle3"/>
    <dgm:cxn modelId="{9F87F6FA-026F-445D-B8D3-C4AF17FDFE08}" srcId="{9BE8BA33-48EA-4E81-8475-D6F6C8B27546}" destId="{ED3E2C2B-8A82-4B62-B918-00DAD42F6405}" srcOrd="4" destOrd="0" parTransId="{6DCE88DC-16E5-41C9-8701-2586F36D74D1}" sibTransId="{0C67DF6A-638C-4F89-BEAB-6AE1F930B61C}"/>
    <dgm:cxn modelId="{C6FB58A0-B12C-400F-BD7D-A45CB8ED7720}" srcId="{9BE8BA33-48EA-4E81-8475-D6F6C8B27546}" destId="{50BB7614-4FF6-4BED-A379-DB10235A8BAE}" srcOrd="6" destOrd="0" parTransId="{B9CD5E93-320C-4D29-8E4C-D530D9D61406}" sibTransId="{E2B22C34-682B-444E-B5F1-BC80D7563CE3}"/>
    <dgm:cxn modelId="{18859550-303F-4B5C-860D-F8912306111A}" type="presOf" srcId="{6F55B403-0BBF-4743-B9E6-481DE7AFAA9A}" destId="{C390ED8D-0649-4D6E-AB53-1456C8BF5089}" srcOrd="0" destOrd="0" presId="urn:microsoft.com/office/officeart/2005/8/layout/cycle3"/>
    <dgm:cxn modelId="{A9B4D029-D396-41F9-BB81-01D608985B2D}" type="presOf" srcId="{4AD0A8AD-DABC-44D5-81E2-9DE9F1E1AE3F}" destId="{B61656C7-139C-44FA-A6B4-2E3EE45740A0}" srcOrd="0" destOrd="0" presId="urn:microsoft.com/office/officeart/2005/8/layout/cycle3"/>
    <dgm:cxn modelId="{00C192CE-8F34-4767-815A-07A18AB579C9}" type="presOf" srcId="{8F962F68-E7B0-4979-8AF6-667FEFA6EF01}" destId="{A064EEEA-61EE-4D89-B967-E37FCFEEEB4B}" srcOrd="0" destOrd="0" presId="urn:microsoft.com/office/officeart/2005/8/layout/cycle3"/>
    <dgm:cxn modelId="{09172C1D-DE5A-4050-92AC-881A32FD9B32}" type="presOf" srcId="{7141CED7-16C8-4AF8-8A22-2F53E431E631}" destId="{F036D277-0608-424F-98F2-7309C027A6CB}" srcOrd="0" destOrd="0" presId="urn:microsoft.com/office/officeart/2005/8/layout/cycle3"/>
    <dgm:cxn modelId="{A385785C-3F1C-4832-A9A4-50538F2C2606}" srcId="{9BE8BA33-48EA-4E81-8475-D6F6C8B27546}" destId="{7141CED7-16C8-4AF8-8A22-2F53E431E631}" srcOrd="5" destOrd="0" parTransId="{8FD086B5-3845-4F81-A393-AD8BCE246272}" sibTransId="{E4737DF4-36B3-4F84-9DBE-83D62D239CDD}"/>
    <dgm:cxn modelId="{2E30FFD8-A07E-48CB-BB5F-F0B187B6C381}" type="presOf" srcId="{ED3E2C2B-8A82-4B62-B918-00DAD42F6405}" destId="{E91F7D1B-F497-46DB-9095-503336632E45}" srcOrd="0" destOrd="0" presId="urn:microsoft.com/office/officeart/2005/8/layout/cycle3"/>
    <dgm:cxn modelId="{8218FB14-74D4-4C59-8CB7-296498236D8B}" srcId="{9BE8BA33-48EA-4E81-8475-D6F6C8B27546}" destId="{8F962F68-E7B0-4979-8AF6-667FEFA6EF01}" srcOrd="1" destOrd="0" parTransId="{E9D7CFCC-8169-43DA-994C-57341B756D2C}" sibTransId="{80E98C8D-214C-4F3C-A90A-118EE489A7D0}"/>
    <dgm:cxn modelId="{BEFA8FAE-CC7D-4B4E-8381-8EAF59F24BCB}" type="presOf" srcId="{9BE8BA33-48EA-4E81-8475-D6F6C8B27546}" destId="{344D6AB9-C078-46E3-860D-BE9B2A4669D2}" srcOrd="0" destOrd="0" presId="urn:microsoft.com/office/officeart/2005/8/layout/cycle3"/>
    <dgm:cxn modelId="{4D2FB9D1-7F74-414A-B5BE-7F0A6E307649}" srcId="{9BE8BA33-48EA-4E81-8475-D6F6C8B27546}" destId="{4732BD96-6E1C-42DB-8D72-CB19DE13694B}" srcOrd="2" destOrd="0" parTransId="{1A2090B6-887A-4698-AC8E-D764EA76102E}" sibTransId="{3563E1B7-35E9-4B08-B363-C2BD03403BF7}"/>
    <dgm:cxn modelId="{E56DBEC5-862A-4242-BDD4-44D244851496}" srcId="{9BE8BA33-48EA-4E81-8475-D6F6C8B27546}" destId="{64607079-6501-42B0-8880-F71E4E281584}" srcOrd="3" destOrd="0" parTransId="{D94F48DA-A267-49AE-80B2-52FC4080C315}" sibTransId="{72D5CDA7-E5A3-4231-9A96-955870F5FF63}"/>
    <dgm:cxn modelId="{3C6961FC-AB1C-4B73-9197-B4632D6B7199}" type="presParOf" srcId="{344D6AB9-C078-46E3-860D-BE9B2A4669D2}" destId="{F82C081E-A6A4-4789-B0C1-75DCC38BC1E4}" srcOrd="0" destOrd="0" presId="urn:microsoft.com/office/officeart/2005/8/layout/cycle3"/>
    <dgm:cxn modelId="{B8FC2700-60FB-43EF-AD91-64C0CF9165A6}" type="presParOf" srcId="{F82C081E-A6A4-4789-B0C1-75DCC38BC1E4}" destId="{B61656C7-139C-44FA-A6B4-2E3EE45740A0}" srcOrd="0" destOrd="0" presId="urn:microsoft.com/office/officeart/2005/8/layout/cycle3"/>
    <dgm:cxn modelId="{9AD3AE60-E06F-4182-B6ED-78D70FE88058}" type="presParOf" srcId="{F82C081E-A6A4-4789-B0C1-75DCC38BC1E4}" destId="{C390ED8D-0649-4D6E-AB53-1456C8BF5089}" srcOrd="1" destOrd="0" presId="urn:microsoft.com/office/officeart/2005/8/layout/cycle3"/>
    <dgm:cxn modelId="{E15E46A0-DBE4-42B1-AA21-1B4780971855}" type="presParOf" srcId="{F82C081E-A6A4-4789-B0C1-75DCC38BC1E4}" destId="{A064EEEA-61EE-4D89-B967-E37FCFEEEB4B}" srcOrd="2" destOrd="0" presId="urn:microsoft.com/office/officeart/2005/8/layout/cycle3"/>
    <dgm:cxn modelId="{18A5C94A-2BE2-4EBB-9DFD-2676B15E7014}" type="presParOf" srcId="{F82C081E-A6A4-4789-B0C1-75DCC38BC1E4}" destId="{1A03DC50-3D98-48CC-95C2-20EF92BCA3BB}" srcOrd="3" destOrd="0" presId="urn:microsoft.com/office/officeart/2005/8/layout/cycle3"/>
    <dgm:cxn modelId="{7531025D-E72B-4DA8-BADE-E91832D98F95}" type="presParOf" srcId="{F82C081E-A6A4-4789-B0C1-75DCC38BC1E4}" destId="{4BE6D53E-5990-46BF-90B9-B887436ED98A}" srcOrd="4" destOrd="0" presId="urn:microsoft.com/office/officeart/2005/8/layout/cycle3"/>
    <dgm:cxn modelId="{94FC8E16-74B1-4128-A5E3-67BDDB882A9C}" type="presParOf" srcId="{F82C081E-A6A4-4789-B0C1-75DCC38BC1E4}" destId="{E91F7D1B-F497-46DB-9095-503336632E45}" srcOrd="5" destOrd="0" presId="urn:microsoft.com/office/officeart/2005/8/layout/cycle3"/>
    <dgm:cxn modelId="{85F7600D-0D06-434E-AFDE-3AD55D6BB182}" type="presParOf" srcId="{F82C081E-A6A4-4789-B0C1-75DCC38BC1E4}" destId="{F036D277-0608-424F-98F2-7309C027A6CB}" srcOrd="6" destOrd="0" presId="urn:microsoft.com/office/officeart/2005/8/layout/cycle3"/>
    <dgm:cxn modelId="{3BFD6955-B666-4D28-B1B9-4C54DFF7BF57}" type="presParOf" srcId="{F82C081E-A6A4-4789-B0C1-75DCC38BC1E4}" destId="{9627DF3D-C3FD-4547-8F02-036F2A323884}" srcOrd="7" destOrd="0" presId="urn:microsoft.com/office/officeart/2005/8/layout/cycle3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69345-BB56-4FD2-B573-17EB88DD2D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704F49A-D708-469B-B0CB-7646F988FED8}">
      <dgm:prSet phldrT="[Текст]"/>
      <dgm:spPr/>
      <dgm:t>
        <a:bodyPr/>
        <a:lstStyle/>
        <a:p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МЕТОДИЧЕСКОЕ ОБЪЕДИНЕНИЕ ИНСТРУКТОРОВ ПО ФИЗИЧЕСКОМУ ВОСПИТАНИЮ .</a:t>
          </a:r>
        </a:p>
        <a:p>
          <a:r>
            <a:rPr lang="ru-RU" dirty="0" smtClean="0"/>
            <a:t>ТЕМА:СОЗДАНИЕ УСЛОВИЙ ДЛЯ РЕАЛИЗАЦИИ ОБРАЗОВАТЕЛЬНОЙ ОБЛАСТИ «ФИЗИЧЕСКОЕ РАЗВИТИЕ»ДЛЯ ДЕТЕЙ С ОВЗ В СООТВЕТСТВИИ С ФАОП ДО</a:t>
          </a:r>
          <a:endParaRPr lang="ru-RU" dirty="0"/>
        </a:p>
      </dgm:t>
    </dgm:pt>
    <dgm:pt modelId="{6CA6709E-AA0C-49FF-84C1-AC962B1C2ED3}" type="parTrans" cxnId="{BFDFA916-CA0E-43CC-9017-00C5FDA63E27}">
      <dgm:prSet/>
      <dgm:spPr/>
      <dgm:t>
        <a:bodyPr/>
        <a:lstStyle/>
        <a:p>
          <a:endParaRPr lang="ru-RU"/>
        </a:p>
      </dgm:t>
    </dgm:pt>
    <dgm:pt modelId="{600D68BC-3930-4736-80A6-62875A517C46}" type="sibTrans" cxnId="{BFDFA916-CA0E-43CC-9017-00C5FDA63E27}">
      <dgm:prSet/>
      <dgm:spPr/>
      <dgm:t>
        <a:bodyPr/>
        <a:lstStyle/>
        <a:p>
          <a:endParaRPr lang="ru-RU"/>
        </a:p>
      </dgm:t>
    </dgm:pt>
    <dgm:pt modelId="{EF521269-A30B-4DC1-BB06-88CF5D80A3F1}">
      <dgm:prSet phldrT="[Текст]"/>
      <dgm:spPr/>
      <dgm:t>
        <a:bodyPr/>
        <a:lstStyle/>
        <a:p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МЕТОДИЧЕСКОЕ ОБЪЕДИНЕНИЕ МУЗЫКАЛЬНЫХ РУКОВОДИТЕЛЕЙ В ДОУ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11554A74-8C55-45C2-A90D-8943357CCA25}" type="parTrans" cxnId="{40617E6E-775B-471D-B227-FA698BA2FB81}">
      <dgm:prSet/>
      <dgm:spPr/>
      <dgm:t>
        <a:bodyPr/>
        <a:lstStyle/>
        <a:p>
          <a:endParaRPr lang="ru-RU"/>
        </a:p>
      </dgm:t>
    </dgm:pt>
    <dgm:pt modelId="{82158C6A-347B-4098-97EE-ACEAD5D9F8AE}" type="sibTrans" cxnId="{40617E6E-775B-471D-B227-FA698BA2FB81}">
      <dgm:prSet/>
      <dgm:spPr/>
      <dgm:t>
        <a:bodyPr/>
        <a:lstStyle/>
        <a:p>
          <a:endParaRPr lang="ru-RU"/>
        </a:p>
      </dgm:t>
    </dgm:pt>
    <dgm:pt modelId="{52671F2B-67CB-4728-ADD2-BD8630D20A1A}">
      <dgm:prSet phldrT="[Текст]"/>
      <dgm:spPr/>
      <dgm:t>
        <a:bodyPr/>
        <a:lstStyle/>
        <a:p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МЕТОДИЧЕСКОЕ ОБЪЕДИНЕНИЕ ПО ТЕАТРАЛИЗОВАННОЙ ДЕЯТЕЛЬНОСТИ</a:t>
          </a:r>
        </a:p>
        <a:p>
          <a:r>
            <a:rPr lang="ru-RU" b="1" u="none" dirty="0" smtClean="0">
              <a:latin typeface="Times New Roman" pitchFamily="18" charset="0"/>
              <a:cs typeface="Times New Roman" pitchFamily="18" charset="0"/>
            </a:rPr>
            <a:t>ТЕМА:ТЕНЕВОЙ ТЕАТР КАК СРЕДСТВО РАЗВИТИЯ ТВОРЧЕСКИХ СПОСОБНОСТЕЙ ДЕТЕЙ</a:t>
          </a:r>
          <a:endParaRPr lang="ru-RU" b="1" u="none" dirty="0">
            <a:latin typeface="Times New Roman" pitchFamily="18" charset="0"/>
            <a:cs typeface="Times New Roman" pitchFamily="18" charset="0"/>
          </a:endParaRPr>
        </a:p>
      </dgm:t>
    </dgm:pt>
    <dgm:pt modelId="{C8ACF912-4E67-4B74-A335-9647F7D50E6B}" type="parTrans" cxnId="{EB67290C-5678-4FBD-92B8-DDC3855A53C3}">
      <dgm:prSet/>
      <dgm:spPr/>
      <dgm:t>
        <a:bodyPr/>
        <a:lstStyle/>
        <a:p>
          <a:endParaRPr lang="ru-RU"/>
        </a:p>
      </dgm:t>
    </dgm:pt>
    <dgm:pt modelId="{A5789032-D2F8-4527-9583-926250CB2AC8}" type="sibTrans" cxnId="{EB67290C-5678-4FBD-92B8-DDC3855A53C3}">
      <dgm:prSet/>
      <dgm:spPr/>
      <dgm:t>
        <a:bodyPr/>
        <a:lstStyle/>
        <a:p>
          <a:endParaRPr lang="ru-RU"/>
        </a:p>
      </dgm:t>
    </dgm:pt>
    <dgm:pt modelId="{0812EE51-EFAB-4585-886D-1A964CB2D37E}" type="pres">
      <dgm:prSet presAssocID="{DE769345-BB56-4FD2-B573-17EB88DD2D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95E99-DFE0-47DB-AA92-A46B7FC3D657}" type="pres">
      <dgm:prSet presAssocID="{0704F49A-D708-469B-B0CB-7646F988FE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3FF3C-C6AD-4588-A5D0-9CCB4B910701}" type="pres">
      <dgm:prSet presAssocID="{600D68BC-3930-4736-80A6-62875A517C46}" presName="sibTrans" presStyleCnt="0"/>
      <dgm:spPr/>
    </dgm:pt>
    <dgm:pt modelId="{F6BB1642-79B6-4EF5-9E48-F466E74D1F12}" type="pres">
      <dgm:prSet presAssocID="{EF521269-A30B-4DC1-BB06-88CF5D80A3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8C6EA-F238-4B05-AD64-B0EE2EC915AA}" type="pres">
      <dgm:prSet presAssocID="{82158C6A-347B-4098-97EE-ACEAD5D9F8AE}" presName="sibTrans" presStyleCnt="0"/>
      <dgm:spPr/>
    </dgm:pt>
    <dgm:pt modelId="{2EF91AFD-F631-4541-A87C-3A71DFEEA8CA}" type="pres">
      <dgm:prSet presAssocID="{52671F2B-67CB-4728-ADD2-BD8630D20A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CEB9B-AF2A-40CB-A1CE-4D9AEECB3B72}" type="presOf" srcId="{EF521269-A30B-4DC1-BB06-88CF5D80A3F1}" destId="{F6BB1642-79B6-4EF5-9E48-F466E74D1F12}" srcOrd="0" destOrd="0" presId="urn:microsoft.com/office/officeart/2005/8/layout/default"/>
    <dgm:cxn modelId="{EB67290C-5678-4FBD-92B8-DDC3855A53C3}" srcId="{DE769345-BB56-4FD2-B573-17EB88DD2D55}" destId="{52671F2B-67CB-4728-ADD2-BD8630D20A1A}" srcOrd="2" destOrd="0" parTransId="{C8ACF912-4E67-4B74-A335-9647F7D50E6B}" sibTransId="{A5789032-D2F8-4527-9583-926250CB2AC8}"/>
    <dgm:cxn modelId="{F1B3D30C-C60A-46FF-8811-16BFF4CD05A0}" type="presOf" srcId="{52671F2B-67CB-4728-ADD2-BD8630D20A1A}" destId="{2EF91AFD-F631-4541-A87C-3A71DFEEA8CA}" srcOrd="0" destOrd="0" presId="urn:microsoft.com/office/officeart/2005/8/layout/default"/>
    <dgm:cxn modelId="{BFDFA916-CA0E-43CC-9017-00C5FDA63E27}" srcId="{DE769345-BB56-4FD2-B573-17EB88DD2D55}" destId="{0704F49A-D708-469B-B0CB-7646F988FED8}" srcOrd="0" destOrd="0" parTransId="{6CA6709E-AA0C-49FF-84C1-AC962B1C2ED3}" sibTransId="{600D68BC-3930-4736-80A6-62875A517C46}"/>
    <dgm:cxn modelId="{CA247D92-6DFB-498B-A2FA-8EA976E7A685}" type="presOf" srcId="{DE769345-BB56-4FD2-B573-17EB88DD2D55}" destId="{0812EE51-EFAB-4585-886D-1A964CB2D37E}" srcOrd="0" destOrd="0" presId="urn:microsoft.com/office/officeart/2005/8/layout/default"/>
    <dgm:cxn modelId="{709F95EE-AE3C-4492-AEDB-118D0F0722A8}" type="presOf" srcId="{0704F49A-D708-469B-B0CB-7646F988FED8}" destId="{9D295E99-DFE0-47DB-AA92-A46B7FC3D657}" srcOrd="0" destOrd="0" presId="urn:microsoft.com/office/officeart/2005/8/layout/default"/>
    <dgm:cxn modelId="{40617E6E-775B-471D-B227-FA698BA2FB81}" srcId="{DE769345-BB56-4FD2-B573-17EB88DD2D55}" destId="{EF521269-A30B-4DC1-BB06-88CF5D80A3F1}" srcOrd="1" destOrd="0" parTransId="{11554A74-8C55-45C2-A90D-8943357CCA25}" sibTransId="{82158C6A-347B-4098-97EE-ACEAD5D9F8AE}"/>
    <dgm:cxn modelId="{68610531-7071-4447-AB2F-EE7A8D3F2E4D}" type="presParOf" srcId="{0812EE51-EFAB-4585-886D-1A964CB2D37E}" destId="{9D295E99-DFE0-47DB-AA92-A46B7FC3D657}" srcOrd="0" destOrd="0" presId="urn:microsoft.com/office/officeart/2005/8/layout/default"/>
    <dgm:cxn modelId="{2F4415C1-0591-4B46-81C2-BC3382BD072C}" type="presParOf" srcId="{0812EE51-EFAB-4585-886D-1A964CB2D37E}" destId="{B523FF3C-C6AD-4588-A5D0-9CCB4B910701}" srcOrd="1" destOrd="0" presId="urn:microsoft.com/office/officeart/2005/8/layout/default"/>
    <dgm:cxn modelId="{691E04AF-6DFA-4101-9F1A-13805B49AEB5}" type="presParOf" srcId="{0812EE51-EFAB-4585-886D-1A964CB2D37E}" destId="{F6BB1642-79B6-4EF5-9E48-F466E74D1F12}" srcOrd="2" destOrd="0" presId="urn:microsoft.com/office/officeart/2005/8/layout/default"/>
    <dgm:cxn modelId="{ADFD0074-D5FD-4AEB-8511-50B31BDAFDDF}" type="presParOf" srcId="{0812EE51-EFAB-4585-886D-1A964CB2D37E}" destId="{6048C6EA-F238-4B05-AD64-B0EE2EC915AA}" srcOrd="3" destOrd="0" presId="urn:microsoft.com/office/officeart/2005/8/layout/default"/>
    <dgm:cxn modelId="{CC4AED6C-77B5-4097-BA26-361DA59F9DE6}" type="presParOf" srcId="{0812EE51-EFAB-4585-886D-1A964CB2D37E}" destId="{2EF91AFD-F631-4541-A87C-3A71DFEEA8C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0ED8D-0649-4D6E-AB53-1456C8BF5089}">
      <dsp:nvSpPr>
        <dsp:cNvPr id="0" name=""/>
        <dsp:cNvSpPr/>
      </dsp:nvSpPr>
      <dsp:spPr>
        <a:xfrm>
          <a:off x="2232442" y="-383324"/>
          <a:ext cx="3945482" cy="3945482"/>
        </a:xfrm>
        <a:prstGeom prst="circularArrow">
          <a:avLst>
            <a:gd name="adj1" fmla="val 5544"/>
            <a:gd name="adj2" fmla="val 330680"/>
            <a:gd name="adj3" fmla="val 12848006"/>
            <a:gd name="adj4" fmla="val 1798031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56C7-139C-44FA-A6B4-2E3EE45740A0}">
      <dsp:nvSpPr>
        <dsp:cNvPr id="0" name=""/>
        <dsp:cNvSpPr/>
      </dsp:nvSpPr>
      <dsp:spPr>
        <a:xfrm>
          <a:off x="2941849" y="70634"/>
          <a:ext cx="2526669" cy="616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1927" y="100712"/>
        <a:ext cx="2466513" cy="555990"/>
      </dsp:txXfrm>
    </dsp:sp>
    <dsp:sp modelId="{A064EEEA-61EE-4D89-B967-E37FCFEEEB4B}">
      <dsp:nvSpPr>
        <dsp:cNvPr id="0" name=""/>
        <dsp:cNvSpPr/>
      </dsp:nvSpPr>
      <dsp:spPr>
        <a:xfrm>
          <a:off x="5544622" y="792080"/>
          <a:ext cx="1803793" cy="616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4700" y="822158"/>
        <a:ext cx="1743637" cy="555990"/>
      </dsp:txXfrm>
    </dsp:sp>
    <dsp:sp modelId="{1A03DC50-3D98-48CC-95C2-20EF92BCA3BB}">
      <dsp:nvSpPr>
        <dsp:cNvPr id="0" name=""/>
        <dsp:cNvSpPr/>
      </dsp:nvSpPr>
      <dsp:spPr>
        <a:xfrm>
          <a:off x="5112564" y="1872205"/>
          <a:ext cx="2367654" cy="616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- логопед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42642" y="1902283"/>
        <a:ext cx="2307498" cy="555990"/>
      </dsp:txXfrm>
    </dsp:sp>
    <dsp:sp modelId="{4BE6D53E-5990-46BF-90B9-B887436ED98A}">
      <dsp:nvSpPr>
        <dsp:cNvPr id="0" name=""/>
        <dsp:cNvSpPr/>
      </dsp:nvSpPr>
      <dsp:spPr>
        <a:xfrm>
          <a:off x="4670098" y="2952323"/>
          <a:ext cx="2539201" cy="616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- дефектолог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00176" y="2982401"/>
        <a:ext cx="2479045" cy="555990"/>
      </dsp:txXfrm>
    </dsp:sp>
    <dsp:sp modelId="{E91F7D1B-F497-46DB-9095-503336632E45}">
      <dsp:nvSpPr>
        <dsp:cNvPr id="0" name=""/>
        <dsp:cNvSpPr/>
      </dsp:nvSpPr>
      <dsp:spPr>
        <a:xfrm>
          <a:off x="1357727" y="3024330"/>
          <a:ext cx="2334443" cy="616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 - психолог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87805" y="3054408"/>
        <a:ext cx="2274287" cy="555990"/>
      </dsp:txXfrm>
    </dsp:sp>
    <dsp:sp modelId="{F036D277-0608-424F-98F2-7309C027A6CB}">
      <dsp:nvSpPr>
        <dsp:cNvPr id="0" name=""/>
        <dsp:cNvSpPr/>
      </dsp:nvSpPr>
      <dsp:spPr>
        <a:xfrm>
          <a:off x="144020" y="2016224"/>
          <a:ext cx="3210074" cy="616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098" y="2046302"/>
        <a:ext cx="3149918" cy="555990"/>
      </dsp:txXfrm>
    </dsp:sp>
    <dsp:sp modelId="{9627DF3D-C3FD-4547-8F02-036F2A323884}">
      <dsp:nvSpPr>
        <dsp:cNvPr id="0" name=""/>
        <dsp:cNvSpPr/>
      </dsp:nvSpPr>
      <dsp:spPr>
        <a:xfrm>
          <a:off x="235565" y="934826"/>
          <a:ext cx="3613502" cy="616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Инструктор по физической культуре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643" y="964904"/>
        <a:ext cx="3553346" cy="555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0ED8D-0649-4D6E-AB53-1456C8BF5089}">
      <dsp:nvSpPr>
        <dsp:cNvPr id="0" name=""/>
        <dsp:cNvSpPr/>
      </dsp:nvSpPr>
      <dsp:spPr>
        <a:xfrm>
          <a:off x="2184072" y="-405701"/>
          <a:ext cx="4166497" cy="4166497"/>
        </a:xfrm>
        <a:prstGeom prst="circularArrow">
          <a:avLst>
            <a:gd name="adj1" fmla="val 5544"/>
            <a:gd name="adj2" fmla="val 330680"/>
            <a:gd name="adj3" fmla="val 12842437"/>
            <a:gd name="adj4" fmla="val 179840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56C7-139C-44FA-A6B4-2E3EE45740A0}">
      <dsp:nvSpPr>
        <dsp:cNvPr id="0" name=""/>
        <dsp:cNvSpPr/>
      </dsp:nvSpPr>
      <dsp:spPr>
        <a:xfrm>
          <a:off x="2931282" y="75238"/>
          <a:ext cx="2672078" cy="6516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3091" y="107047"/>
        <a:ext cx="2608460" cy="587987"/>
      </dsp:txXfrm>
    </dsp:sp>
    <dsp:sp modelId="{A064EEEA-61EE-4D89-B967-E37FCFEEEB4B}">
      <dsp:nvSpPr>
        <dsp:cNvPr id="0" name=""/>
        <dsp:cNvSpPr/>
      </dsp:nvSpPr>
      <dsp:spPr>
        <a:xfrm>
          <a:off x="5653238" y="837098"/>
          <a:ext cx="1907601" cy="6516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85047" y="868907"/>
        <a:ext cx="1843983" cy="587987"/>
      </dsp:txXfrm>
    </dsp:sp>
    <dsp:sp modelId="{1A03DC50-3D98-48CC-95C2-20EF92BCA3BB}">
      <dsp:nvSpPr>
        <dsp:cNvPr id="0" name=""/>
        <dsp:cNvSpPr/>
      </dsp:nvSpPr>
      <dsp:spPr>
        <a:xfrm>
          <a:off x="5056928" y="1977728"/>
          <a:ext cx="2503911" cy="6516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- логопед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88737" y="2009537"/>
        <a:ext cx="2440293" cy="587987"/>
      </dsp:txXfrm>
    </dsp:sp>
    <dsp:sp modelId="{4BE6D53E-5990-46BF-90B9-B887436ED98A}">
      <dsp:nvSpPr>
        <dsp:cNvPr id="0" name=""/>
        <dsp:cNvSpPr/>
      </dsp:nvSpPr>
      <dsp:spPr>
        <a:xfrm>
          <a:off x="4756333" y="3118352"/>
          <a:ext cx="2685331" cy="6516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- дефектолог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8142" y="3150161"/>
        <a:ext cx="2621713" cy="587987"/>
      </dsp:txXfrm>
    </dsp:sp>
    <dsp:sp modelId="{E91F7D1B-F497-46DB-9095-503336632E45}">
      <dsp:nvSpPr>
        <dsp:cNvPr id="0" name=""/>
        <dsp:cNvSpPr/>
      </dsp:nvSpPr>
      <dsp:spPr>
        <a:xfrm>
          <a:off x="1258569" y="3194392"/>
          <a:ext cx="2468790" cy="6516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 - психолог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0378" y="3226201"/>
        <a:ext cx="2405172" cy="587987"/>
      </dsp:txXfrm>
    </dsp:sp>
    <dsp:sp modelId="{F036D277-0608-424F-98F2-7309C027A6CB}">
      <dsp:nvSpPr>
        <dsp:cNvPr id="0" name=""/>
        <dsp:cNvSpPr/>
      </dsp:nvSpPr>
      <dsp:spPr>
        <a:xfrm>
          <a:off x="0" y="2129815"/>
          <a:ext cx="3394813" cy="6516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09" y="2161624"/>
        <a:ext cx="3331195" cy="587987"/>
      </dsp:txXfrm>
    </dsp:sp>
    <dsp:sp modelId="{9627DF3D-C3FD-4547-8F02-036F2A323884}">
      <dsp:nvSpPr>
        <dsp:cNvPr id="0" name=""/>
        <dsp:cNvSpPr/>
      </dsp:nvSpPr>
      <dsp:spPr>
        <a:xfrm>
          <a:off x="72567" y="987839"/>
          <a:ext cx="3821458" cy="6516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Инструктор по физической культуре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376" y="1019648"/>
        <a:ext cx="3757840" cy="587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95E99-DFE0-47DB-AA92-A46B7FC3D65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itchFamily="18" charset="0"/>
              <a:cs typeface="Times New Roman" pitchFamily="18" charset="0"/>
            </a:rPr>
            <a:t>МЕТОДИЧЕСКОЕ ОБЪЕДИНЕНИЕ ИНСТРУКТОРОВ ПО ФИЗИЧЕСКОМУ ВОСПИТАНИЮ 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ТЕМА:СОЗДАНИЕ УСЛОВИЙ ДЛЯ РЕАЛИЗАЦИИ ОБРАЗОВАТЕЛЬНОЙ ОБЛАСТИ «ФИЗИЧЕСКОЕ РАЗВИТИЕ»ДЛЯ ДЕТЕЙ С ОВЗ В СООТВЕТСТВИИ С ФАОП ДО</a:t>
          </a:r>
          <a:endParaRPr lang="ru-RU" sz="1300" kern="1200" dirty="0"/>
        </a:p>
      </dsp:txBody>
      <dsp:txXfrm>
        <a:off x="744" y="145603"/>
        <a:ext cx="2902148" cy="1741289"/>
      </dsp:txXfrm>
    </dsp:sp>
    <dsp:sp modelId="{F6BB1642-79B6-4EF5-9E48-F466E74D1F1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itchFamily="18" charset="0"/>
              <a:cs typeface="Times New Roman" pitchFamily="18" charset="0"/>
            </a:rPr>
            <a:t>МЕТОДИЧЕСКОЕ ОБЪЕДИНЕНИЕ МУЗЫКАЛЬНЫХ РУКОВОДИТЕЛЕЙ В ДОУ</a:t>
          </a:r>
          <a:endParaRPr lang="ru-RU" sz="13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3107" y="145603"/>
        <a:ext cx="2902148" cy="1741289"/>
      </dsp:txXfrm>
    </dsp:sp>
    <dsp:sp modelId="{2EF91AFD-F631-4541-A87C-3A71DFEEA8CA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itchFamily="18" charset="0"/>
              <a:cs typeface="Times New Roman" pitchFamily="18" charset="0"/>
            </a:rPr>
            <a:t>МЕТОДИЧЕСКОЕ ОБЪЕДИНЕНИЕ ПО ТЕАТРАЛИЗОВАННОЙ ДЕЯТЕЛЬНОСТИ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dirty="0" smtClean="0">
              <a:latin typeface="Times New Roman" pitchFamily="18" charset="0"/>
              <a:cs typeface="Times New Roman" pitchFamily="18" charset="0"/>
            </a:rPr>
            <a:t>ТЕМА:ТЕНЕВОЙ ТЕАТР КАК СРЕДСТВО РАЗВИТИЯ ТВОРЧЕСКИХ СПОСОБНОСТЕЙ ДЕТЕЙ</a:t>
          </a:r>
          <a:endParaRPr lang="ru-RU" sz="13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6925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AC74F-8360-4708-AC87-DBE92A8DB10E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3B63-B0CF-4B34-A04B-4BFA8F51F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3B63-B0CF-4B34-A04B-4BFA8F51F61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5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13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3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1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1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6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8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14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2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99FF66">
                <a:alpha val="28627"/>
              </a:srgbClr>
            </a:gs>
            <a:gs pos="0">
              <a:srgbClr val="FF99FF">
                <a:alpha val="57000"/>
              </a:srgbClr>
            </a:gs>
            <a:gs pos="100000">
              <a:srgbClr val="CCFF99">
                <a:alpha val="63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99FF66">
                <a:alpha val="28627"/>
              </a:srgbClr>
            </a:gs>
            <a:gs pos="0">
              <a:srgbClr val="FF99FF">
                <a:alpha val="57000"/>
              </a:srgbClr>
            </a:gs>
            <a:gs pos="100000">
              <a:srgbClr val="CCFF99">
                <a:alpha val="63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1FF2-5DE6-45E0-8A28-A7BDF2740E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CF50-DD22-4B5D-B8DE-5F75ED5DC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9288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Информационно-методическое совещание старших воспитателей ДОУ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</a:rPr>
              <a:t>«Актуальные вопросы деятельности  ДОУ  в </a:t>
            </a:r>
            <a:r>
              <a:rPr lang="ru-RU" sz="2800" b="1" dirty="0" smtClean="0">
                <a:solidFill>
                  <a:srgbClr val="C00000"/>
                </a:solidFill>
              </a:rPr>
              <a:t>2023</a:t>
            </a:r>
            <a:r>
              <a:rPr lang="en-US" sz="2800" b="1" dirty="0" smtClean="0">
                <a:solidFill>
                  <a:srgbClr val="C00000"/>
                </a:solidFill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</a:rPr>
              <a:t>2024 </a:t>
            </a:r>
            <a:r>
              <a:rPr lang="ru-RU" sz="2800" b="1" dirty="0">
                <a:solidFill>
                  <a:srgbClr val="C00000"/>
                </a:solidFill>
              </a:rPr>
              <a:t>учебном году»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47149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Муниципальное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казенное учреждение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«ВРИМЦ»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592933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EECE1">
                    <a:lumMod val="10000"/>
                  </a:srgbClr>
                </a:solidFill>
              </a:rPr>
              <a:t>г</a:t>
            </a:r>
            <a:r>
              <a:rPr lang="ru-RU" b="1" dirty="0" smtClean="0">
                <a:solidFill>
                  <a:srgbClr val="EEECE1">
                    <a:lumMod val="10000"/>
                  </a:srgbClr>
                </a:solidFill>
              </a:rPr>
              <a:t>. Выборг</a:t>
            </a:r>
            <a:endParaRPr lang="ru-RU" b="1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2116" y="3857628"/>
            <a:ext cx="2640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</a:rPr>
              <a:t>19 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сентября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</a:rPr>
              <a:t>2023г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7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42484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документации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педагогов МБДОУ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«Детский сад «1 г. Выборга»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60648"/>
            <a:ext cx="424847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Минобразования РСФСР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20.09.1988 N 41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 документации детских дошкольных учреждений»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067944" y="620688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2780928"/>
          <a:ext cx="74888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04864"/>
            <a:ext cx="266429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документаци</a:t>
            </a:r>
            <a:r>
              <a:rPr lang="ru-RU" sz="2800" b="1" dirty="0" smtClean="0"/>
              <a:t>и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2132856"/>
            <a:ext cx="568863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Календарный план работы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Табель посещаемости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Журнал взаимодействия специалистов с воспитателями группы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509120"/>
            <a:ext cx="266429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Периодическая документация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365104"/>
            <a:ext cx="46085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Мониторинг индивидуального развития детей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Отчет о работе за учебный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3265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Документация педагогов МБДОУ «Детский сад №1 г. Выборга»</a:t>
            </a:r>
            <a:endParaRPr lang="ru-RU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700808"/>
            <a:ext cx="4248472" cy="44319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календарный учебный график;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учебный план;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дня; 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двигательный режим;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расписание занятий;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форма календарного плана;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циклограмма  индивидуальной работы специалистов с детьми;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</a:t>
            </a:r>
            <a:r>
              <a:rPr lang="ru-RU" sz="2000" dirty="0" smtClean="0"/>
              <a:t>р.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Документы для организации воспитательно – образовательной работы  с детьми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068960"/>
            <a:ext cx="23762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Рабочая группа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699792" y="3429000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0891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Специалисты предоставляют в определенные сроки воспитателям групп информацию и материалы для планирования и проведения  воспитательно-образовательной работы с детьми</a:t>
            </a:r>
            <a:endParaRPr lang="ru-RU" sz="2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2348880"/>
          <a:ext cx="75608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30" y="260647"/>
          <a:ext cx="7296469" cy="4179452"/>
        </p:xfrm>
        <a:graphic>
          <a:graphicData uri="http://schemas.openxmlformats.org/drawingml/2006/table">
            <a:tbl>
              <a:tblPr/>
              <a:tblGrid>
                <a:gridCol w="94760"/>
                <a:gridCol w="652786"/>
                <a:gridCol w="600143"/>
                <a:gridCol w="600143"/>
                <a:gridCol w="373773"/>
                <a:gridCol w="373773"/>
                <a:gridCol w="458003"/>
                <a:gridCol w="458003"/>
                <a:gridCol w="458003"/>
                <a:gridCol w="458003"/>
                <a:gridCol w="458003"/>
                <a:gridCol w="463269"/>
                <a:gridCol w="373773"/>
                <a:gridCol w="373773"/>
                <a:gridCol w="279013"/>
                <a:gridCol w="284278"/>
                <a:gridCol w="268485"/>
                <a:gridCol w="268485"/>
              </a:tblGrid>
              <a:tr h="167716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Карта мониторинга индивидуального развития детей - образовательная область «Познавательное развитие. Формирование элементарных математических представлений»</a:t>
                      </a:r>
                    </a:p>
                  </a:txBody>
                  <a:tcPr marL="1885" marR="1885" marT="1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16"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85" marR="1885" marT="1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74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детского сада – №6 возраст детей – подготовительная к школе группа 6-7 лет                     Дата проведения мониторинга   Н/Г   19.09.2022– 03.10.2022     К/Г   </a:t>
                      </a:r>
                      <a:r>
                        <a:rPr lang="ru-RU" sz="5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18.04.2023 - 30.04.2023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85" marR="1885" marT="1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03.04.2023-20.04.2023</a:t>
                      </a: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806"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85" marR="1885" marT="1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85" marR="1885" marT="1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36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 И. ребенка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Количество, состав числа, сравнение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Представления о математических задачах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Представления о величине, об измерении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Начальные представления о фигурах, формах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Ориентировка в пространстве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Ориентировка во времени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129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Количественный и порядковый счет в пределах 10, знает состав числа до 10 из единиц и из двух меньших.</a:t>
                      </a:r>
                      <a:b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Сравнивает рядом стоящие числа  в пределах 10 (опираясь на наглядность), устанавливать, какое число больше (меньше другого). Соотносит цифру (0 – 10) и количество предметов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Составляет и решает задачи в одно действие на сложение и вычитание, пользуется цифрами и арифметическими знаками(+, -, =)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Измеряет длину предметов, отрезки прямых линий, объемы жидких и сыпучих веществ с помощью условных мер. Понимает зависимость между величиной меры и числом (результатом измерения)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Различает и называет: отрезок, угол, круг (овал), многоугольники (треугольники, четырехугольник, пятиугольники и др., шар, куб, цилиндр). Проводит их сравнение, деление на части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Ориентируется в окружающем пространстве и на плоскости (лист, страница, поверхность стола и др.), обозначает взаимное расположение и направление движения объектов; пользуется знаковыми обозначениями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Умеет определять временные отношения (день-неделя-месяц); время по часам с точностью до 1 часа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7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Беспалова  Василиса 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Бикмаева Милослава 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Диброва  Полина 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1885" marR="1885" marT="1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568952" cy="2651774"/>
        </p:xfrm>
        <a:graphic>
          <a:graphicData uri="http://schemas.openxmlformats.org/drawingml/2006/table">
            <a:tbl>
              <a:tblPr/>
              <a:tblGrid>
                <a:gridCol w="1733321"/>
                <a:gridCol w="2591196"/>
                <a:gridCol w="436012"/>
                <a:gridCol w="1318301"/>
                <a:gridCol w="1245061"/>
                <a:gridCol w="1245061"/>
              </a:tblGrid>
              <a:tr h="3895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Ориентировка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 времени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6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Умеет определять временные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отношения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(день-неделя-месяц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4554" marR="4554" marT="45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кг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нг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4554" marR="4554" marT="45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554" marR="4554" marT="45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54" marR="4554" marT="45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54" marR="4554" marT="45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4554" marR="4554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0" y="3284984"/>
          <a:ext cx="8784976" cy="3179142"/>
        </p:xfrm>
        <a:graphic>
          <a:graphicData uri="http://schemas.openxmlformats.org/drawingml/2006/table">
            <a:tbl>
              <a:tblPr/>
              <a:tblGrid>
                <a:gridCol w="796299"/>
                <a:gridCol w="732081"/>
                <a:gridCol w="732081"/>
                <a:gridCol w="455946"/>
                <a:gridCol w="455946"/>
                <a:gridCol w="558694"/>
                <a:gridCol w="558694"/>
                <a:gridCol w="558694"/>
                <a:gridCol w="558694"/>
                <a:gridCol w="558694"/>
                <a:gridCol w="565114"/>
                <a:gridCol w="455946"/>
                <a:gridCol w="455946"/>
                <a:gridCol w="340353"/>
                <a:gridCol w="346776"/>
                <a:gridCol w="327509"/>
                <a:gridCol w="327509"/>
              </a:tblGrid>
              <a:tr h="558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Низкий уровень (кол-во чел.)</a:t>
                      </a:r>
                    </a:p>
                  </a:txBody>
                  <a:tcPr marL="1910" marR="1910" marT="1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1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Низкий уровень %</a:t>
                      </a:r>
                    </a:p>
                  </a:txBody>
                  <a:tcPr marL="1910" marR="1910" marT="1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58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Средний уровень (кол-во чел.)</a:t>
                      </a:r>
                    </a:p>
                  </a:txBody>
                  <a:tcPr marL="1910" marR="1910" marT="1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1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Средний уровень %</a:t>
                      </a:r>
                    </a:p>
                  </a:txBody>
                  <a:tcPr marL="1910" marR="1910" marT="1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8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 уровень (кол-во чел.)</a:t>
                      </a:r>
                    </a:p>
                  </a:txBody>
                  <a:tcPr marL="1910" marR="1910" marT="1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1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 уровень %</a:t>
                      </a:r>
                    </a:p>
                  </a:txBody>
                  <a:tcPr marL="1910" marR="1910" marT="1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1910" marR="1910" marT="1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20688"/>
          <a:ext cx="8928992" cy="1691270"/>
        </p:xfrm>
        <a:graphic>
          <a:graphicData uri="http://schemas.openxmlformats.org/drawingml/2006/table">
            <a:tbl>
              <a:tblPr/>
              <a:tblGrid>
                <a:gridCol w="288032"/>
                <a:gridCol w="72008"/>
                <a:gridCol w="720080"/>
                <a:gridCol w="504056"/>
                <a:gridCol w="504056"/>
                <a:gridCol w="360040"/>
                <a:gridCol w="504056"/>
                <a:gridCol w="432048"/>
                <a:gridCol w="504056"/>
                <a:gridCol w="504056"/>
                <a:gridCol w="504056"/>
                <a:gridCol w="432048"/>
                <a:gridCol w="360040"/>
                <a:gridCol w="360040"/>
                <a:gridCol w="432048"/>
                <a:gridCol w="360040"/>
                <a:gridCol w="432048"/>
                <a:gridCol w="576064"/>
                <a:gridCol w="504056"/>
                <a:gridCol w="576064"/>
              </a:tblGrid>
              <a:tr h="182635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область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Физическое развитие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Познавательное развитие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Речевое развитие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 – коммуникативное развитие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Художественно – эстетическое развитие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35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целостной картины мира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элементарных математических представлений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Художественное творчество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Музыка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1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балл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52">
                <a:tc>
                  <a:txBody>
                    <a:bodyPr/>
                    <a:lstStyle/>
                    <a:p>
                      <a:pPr algn="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1954" marR="1954" marT="1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0" y="2780928"/>
          <a:ext cx="9036500" cy="3681897"/>
        </p:xfrm>
        <a:graphic>
          <a:graphicData uri="http://schemas.openxmlformats.org/drawingml/2006/table">
            <a:tbl>
              <a:tblPr/>
              <a:tblGrid>
                <a:gridCol w="1099680"/>
                <a:gridCol w="487684"/>
                <a:gridCol w="487684"/>
                <a:gridCol w="487684"/>
                <a:gridCol w="487684"/>
                <a:gridCol w="487684"/>
                <a:gridCol w="487684"/>
                <a:gridCol w="487684"/>
                <a:gridCol w="487684"/>
                <a:gridCol w="554622"/>
                <a:gridCol w="554622"/>
                <a:gridCol w="487684"/>
                <a:gridCol w="487684"/>
                <a:gridCol w="487684"/>
                <a:gridCol w="487684"/>
                <a:gridCol w="487684"/>
                <a:gridCol w="487684"/>
              </a:tblGrid>
              <a:tr h="139312">
                <a:tc>
                  <a:txBody>
                    <a:bodyPr/>
                    <a:lstStyle/>
                    <a:p>
                      <a:pPr algn="just" fontAlgn="ctr"/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Физическое развитие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Познавательное развитие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Речевое развитие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целостной картины мира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элементарных математических представлений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Низкий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41">
                <a:tc>
                  <a:txBody>
                    <a:bodyPr/>
                    <a:lstStyle/>
                    <a:p>
                      <a:pPr algn="just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041">
                <a:tc>
                  <a:txBody>
                    <a:bodyPr/>
                    <a:lstStyle/>
                    <a:p>
                      <a:pPr algn="just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85" marR="2785" marT="27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область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 – коммуникативное развитие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Художественно – эстетическое развитие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Художественное творчество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Музыка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/г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н/г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к/г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кол. чел.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Низкий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2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85" marR="2785" marT="27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2785" marR="2785" marT="27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1800" y="1886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Сводная таблица №1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4928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Сводная таблица №2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Главное  в работе педагога  - общение с ребенком!</a:t>
            </a:r>
          </a:p>
          <a:p>
            <a:pPr algn="ctr"/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7995941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3240360" cy="223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H1dd08b9cb623464e8e6d5108c63e9249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2490965" cy="226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image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722" y="3789040"/>
            <a:ext cx="4146902" cy="275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6" descr="bm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45024"/>
            <a:ext cx="4100264" cy="273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62553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692696"/>
            <a:ext cx="36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МЕТОДИЧЕСКИЕ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ОБЪЕДИНЕНИЯ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аттестации педагогических работников в 2023/2024 учебном году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1 сентября 2023 года вступает в силу 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 марта 2023 года № 196 «Об утверждении Порядка проведения аттестации педагогических работников организаций, осуществляющих образовательную деятельность», который является ведомственным нормативным правовым актом прямого действия.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работникам, которые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сентября 2023 года успешно пройдут процедуру аттестации в целях установления первой или высшей квалификационной категории, соответствующая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будет устанавливаться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Порядок предусматривает две новые квалификационные категории: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«педагог-методист» и «педагог-наставник»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аттестация на которые проводится по желанию работника. К указанной аттестации допускаются педагогические работники, имеющие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квалификационную категорию</a:t>
            </a:r>
            <a:r>
              <a:rPr lang="ru-RU" sz="2000" dirty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84887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«педагог-методист» 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методическим объединением педагогических работников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образовательной организации и активного участия в методической работе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образовательной организации;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руководства разработкой программно-методического сопровождения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образовательного процесса, в том числе методического сопровождения реализации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инновационных образовательных программ и проектов в образовательной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методической поддержки педагогических работников образовательной организации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подготовке к участию в профессиональных конкурсах;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участия в методической поддержке (сопровождении) педагогических работников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образовательной организации, направленной на их профессиональное развитие,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преодоление профессиональных дефицитов;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передачи опыта по применению в образовательной организации авторских учебных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(или) учебно-методических разработок.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3065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«педагог-наставник»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руководства практической подготовкой студентов, обучающихся по образовательным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программам среднего профессионального образования и (или) образовательным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программам высшего образования;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наставничества в отношении педагогических работников образовательной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организации, активного сопровождения их профессионального развития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образовательной организации;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авторских подходов и методических разработок в области наставнической деятельности 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6840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2023-2024 учебный год</a:t>
            </a:r>
          </a:p>
          <a:p>
            <a:pPr algn="ctr">
              <a:spcBef>
                <a:spcPts val="120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организационно-методическому сопровождению процессов реализации образовательных программ учреждений, приведенных в соответствие с ФОП ДО и ФАОП ДО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Совершенствовать деятельность методической службы по развитию системы непрерывного обучения педагогических кадров через сетевое взаимодействие в работе МО, и других профессиональных объединений.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Создавать условия для непрерывного профессионального роста педагогических работников и        руководителей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Организация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проведение конкурсов, смотров и других форм методической работы,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стимулирующих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педагогическое творчество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pPr algn="ctr">
              <a:spcBef>
                <a:spcPts val="1200"/>
              </a:spcBef>
              <a:buNone/>
            </a:pPr>
            <a:endParaRPr lang="ru-RU" sz="1400" b="1" i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632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конкурсное движение с целью выявления талантливых  детей и педагогов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83573" y="1340767"/>
            <a:ext cx="6168001" cy="2400605"/>
            <a:chOff x="755574" y="1341533"/>
            <a:chExt cx="6096001" cy="2375499"/>
          </a:xfrm>
        </p:grpSpPr>
        <p:sp>
          <p:nvSpPr>
            <p:cNvPr id="5" name="Полилиния 4"/>
            <p:cNvSpPr/>
            <p:nvPr/>
          </p:nvSpPr>
          <p:spPr>
            <a:xfrm>
              <a:off x="755577" y="1413955"/>
              <a:ext cx="1039019" cy="742156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527765" rIns="8256" bIns="52776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Учебный год </a:t>
              </a:r>
              <a:endParaRPr lang="ru-RU" sz="1300" b="1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794596" y="1341533"/>
              <a:ext cx="5056979" cy="615529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58528" rIns="58528" bIns="58528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В рамках проекта </a:t>
              </a:r>
              <a:r>
                <a:rPr lang="ru-RU" sz="1600" kern="1200" dirty="0" err="1" smtClean="0"/>
                <a:t>взаимообучение</a:t>
              </a:r>
              <a:r>
                <a:rPr lang="ru-RU" sz="1600" kern="1200" dirty="0" smtClean="0"/>
                <a:t>  образовательных организаций подготовка мастер класса от методиста и педагога</a:t>
              </a:r>
              <a:endParaRPr lang="ru-RU" sz="16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55574" y="2098335"/>
              <a:ext cx="1039020" cy="58236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527764" rIns="8255" bIns="52776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Ноябрь-декабрь 2023 </a:t>
              </a:r>
              <a:endParaRPr lang="ru-RU" sz="1300" b="1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94596" y="2098334"/>
              <a:ext cx="5056978" cy="754602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58528" rIns="58528" bIns="58529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 smtClean="0"/>
                <a:t>Муниципальный </a:t>
              </a:r>
              <a:r>
                <a:rPr lang="ru-RU" sz="1800" kern="1200" dirty="0" smtClean="0"/>
                <a:t>конкурс профессионального мастерства Всероссийского профессионального конкурса «Воспитатель года»</a:t>
              </a:r>
              <a:endParaRPr lang="ru-RU" sz="18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55574" y="2996952"/>
              <a:ext cx="1039020" cy="58984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527764" rIns="8255" bIns="52776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Январь 2024</a:t>
              </a:r>
              <a:endParaRPr lang="ru-RU" sz="13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794593" y="2996952"/>
              <a:ext cx="5056981" cy="720080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58528" rIns="58528" bIns="58529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 smtClean="0"/>
                <a:t>Фестиваль по театрализованной деятельности (теневой спектакль)</a:t>
              </a:r>
              <a:endParaRPr lang="ru-RU" sz="1800" kern="1200" dirty="0"/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755575" y="3741373"/>
            <a:ext cx="1039022" cy="623731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527765" rIns="8256" bIns="52776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/>
              <a:t>Февраль 2024</a:t>
            </a:r>
            <a:endParaRPr lang="ru-RU" sz="13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1794592" y="3751413"/>
            <a:ext cx="5056981" cy="603650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58528" rIns="58528" bIns="58528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800" kern="1200" dirty="0" smtClean="0"/>
              <a:t>Муниципальный конкурс «Шашечный турнир»(на базе МБДОУ «Детский сад № 16»)</a:t>
            </a:r>
            <a:endParaRPr lang="ru-RU" sz="18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755573" y="4437112"/>
            <a:ext cx="1039020" cy="58236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527764" rIns="8255" bIns="52776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latin typeface="Times New Roman" pitchFamily="18" charset="0"/>
                <a:cs typeface="Times New Roman" pitchFamily="18" charset="0"/>
              </a:rPr>
              <a:t>Март 2024</a:t>
            </a:r>
            <a:endParaRPr lang="ru-RU" sz="13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794597" y="4437112"/>
            <a:ext cx="5056978" cy="754602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58528" rIns="58528" bIns="58529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800" b="1" kern="1200" dirty="0" smtClean="0"/>
              <a:t>Муниципальный </a:t>
            </a:r>
            <a:r>
              <a:rPr lang="ru-RU" sz="1800" kern="1200" dirty="0" smtClean="0"/>
              <a:t>конкурс Малые Олимпийские игры</a:t>
            </a:r>
            <a:endParaRPr lang="ru-RU" sz="1800" kern="1200" dirty="0"/>
          </a:p>
        </p:txBody>
      </p:sp>
      <p:sp>
        <p:nvSpPr>
          <p:cNvPr id="54" name="Полилиния 53"/>
          <p:cNvSpPr/>
          <p:nvPr/>
        </p:nvSpPr>
        <p:spPr>
          <a:xfrm>
            <a:off x="752364" y="5219313"/>
            <a:ext cx="1039020" cy="58236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527764" rIns="8255" bIns="52776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latin typeface="Times New Roman" pitchFamily="18" charset="0"/>
                <a:cs typeface="Times New Roman" pitchFamily="18" charset="0"/>
              </a:rPr>
              <a:t>Апрель 2024</a:t>
            </a:r>
            <a:endParaRPr lang="ru-RU" sz="13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1794597" y="5341274"/>
            <a:ext cx="5056978" cy="754602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58528" rIns="58528" bIns="58529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800" b="1" kern="1200" dirty="0" smtClean="0"/>
              <a:t>Муниципальный </a:t>
            </a:r>
            <a:r>
              <a:rPr lang="ru-RU" sz="1800" kern="1200" dirty="0" smtClean="0"/>
              <a:t>музыкальный фестиваль-конкурс</a:t>
            </a:r>
            <a:endParaRPr lang="ru-RU" sz="1800" kern="1200" dirty="0"/>
          </a:p>
        </p:txBody>
      </p:sp>
      <p:pic>
        <p:nvPicPr>
          <p:cNvPr id="1026" name="Picture 2" descr="https://leader-id.storage.yandexcloud.net/event_photo/386365/63e1bf3fc41186277562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31" y="2105568"/>
            <a:ext cx="1154994" cy="7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02.rchuv.ru/rchuv19/chpk/news/2020/04/09/5a870063-4c67-4bb8-b6f0-fc6ecf2f55bd/festival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074489"/>
            <a:ext cx="961254" cy="8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3.ppt-online.org/files3/slide/m/mpv2KegM1QJz9RIfd4Xs6POwEo5nN7Lr0H8SyB/slide-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84" y="2989130"/>
            <a:ext cx="1037078" cy="7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dou56balakovo.ucoz.ru/2020/bezymjannyj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24" y="3787960"/>
            <a:ext cx="1166798" cy="87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rused.ru/irk-mdou179/wp-content/uploads/sites/103/2022/02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2">
            <a:off x="7072301" y="4647430"/>
            <a:ext cx="980511" cy="7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d4255b37ea98802ccb7389959a8a96c7_l-5246350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57" y="5510495"/>
            <a:ext cx="915954" cy="7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7156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ЛГУ им. Пушкина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56566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как фактор инновационных изменений в дошкольном образовании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08.09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Коррекционно-воспитательная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в логопедических ДОО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 сентября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Современные игровые технологии для детей дошкольного возраста в условиях реализации ФГОС 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06.10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Современные подходы к воспитанию детей раннего возраста в условиях реализации ФГОС 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в дошкольном образовательном учреждении в условиях реализации ФГОС 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(Выборгский)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коррекционно-логопедической работы в условиях реализации ФГОС ДО (логопеды детских садов)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37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99093"/>
            <a:ext cx="7991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бюрократической нагрузки на педагогов дошкольного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№1 г. Выборга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системой дошкольного образования стоит задача снизить бюрократическую нагрузку на педагогов. Эта тема обсуждалась в рамках сессии «Государство и общество – дошкольному образованию»  в Москве  на Четвертом Всероссийском форуме работников дошкольного образования «Ориентиры детства»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age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3672987" cy="2442110"/>
          </a:xfrm>
          <a:prstGeom prst="rect">
            <a:avLst/>
          </a:prstGeom>
        </p:spPr>
      </p:pic>
      <p:pic>
        <p:nvPicPr>
          <p:cNvPr id="9" name="Содержимое 9" descr="big4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3704220" cy="2469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ДОУ работают с определенным количеством документов, напрямую связанных с  воспитательно - образовательным процессом.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-20211228-WA0005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293096"/>
            <a:ext cx="3186571" cy="237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788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3558613" cy="221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43808" y="692696"/>
            <a:ext cx="683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Содержимое 4" descr="1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431911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1645</Words>
  <Application>Microsoft Office PowerPoint</Application>
  <PresentationFormat>Экран (4:3)</PresentationFormat>
  <Paragraphs>600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Информационно-методическое совещание старших воспитателей ДОУ  «Актуальные вопросы деятельности  ДОУ  в 2023/2024 учебном году»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Педагоги ДОУ работают с определенным количеством документов, напрямую связанных с  воспитательно - образовательным процессом.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Дс1_Сухова_ЕЮ</dc:creator>
  <cp:lastModifiedBy>Владелец</cp:lastModifiedBy>
  <cp:revision>24</cp:revision>
  <dcterms:created xsi:type="dcterms:W3CDTF">2023-09-17T17:55:32Z</dcterms:created>
  <dcterms:modified xsi:type="dcterms:W3CDTF">2023-09-18T14:33:20Z</dcterms:modified>
</cp:coreProperties>
</file>