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0" r:id="rId3"/>
    <p:sldId id="264" r:id="rId4"/>
    <p:sldId id="262" r:id="rId5"/>
    <p:sldId id="263" r:id="rId6"/>
    <p:sldId id="261" r:id="rId7"/>
    <p:sldId id="257" r:id="rId8"/>
    <p:sldId id="258" r:id="rId9"/>
    <p:sldId id="259" r:id="rId10"/>
    <p:sldId id="267" r:id="rId11"/>
    <p:sldId id="281" r:id="rId12"/>
    <p:sldId id="279" r:id="rId13"/>
    <p:sldId id="265" r:id="rId14"/>
    <p:sldId id="270" r:id="rId15"/>
    <p:sldId id="271" r:id="rId16"/>
    <p:sldId id="277" r:id="rId17"/>
    <p:sldId id="280" r:id="rId18"/>
    <p:sldId id="278" r:id="rId19"/>
    <p:sldId id="282" r:id="rId20"/>
    <p:sldId id="28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Военный городок Вещево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437112"/>
            <a:ext cx="40599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Руководители проекта:</a:t>
            </a:r>
            <a:br>
              <a:rPr lang="ru-RU" dirty="0" smtClean="0"/>
            </a:br>
            <a:r>
              <a:rPr lang="ru-RU" dirty="0" err="1" smtClean="0"/>
              <a:t>Селезнёва</a:t>
            </a:r>
            <a:r>
              <a:rPr lang="ru-RU" dirty="0" smtClean="0"/>
              <a:t> Г.С., учитель физики;</a:t>
            </a:r>
            <a:br>
              <a:rPr lang="ru-RU" dirty="0" smtClean="0"/>
            </a:br>
            <a:r>
              <a:rPr lang="ru-RU" dirty="0" err="1" smtClean="0"/>
              <a:t>Крайнова</a:t>
            </a:r>
            <a:r>
              <a:rPr lang="ru-RU" dirty="0" smtClean="0"/>
              <a:t> О.В., учитель истории</a:t>
            </a:r>
            <a:br>
              <a:rPr lang="ru-RU" dirty="0" smtClean="0"/>
            </a:br>
            <a:r>
              <a:rPr lang="ru-RU" dirty="0" smtClean="0"/>
              <a:t>МБОУ «</a:t>
            </a:r>
            <a:r>
              <a:rPr lang="ru-RU" dirty="0" err="1" smtClean="0"/>
              <a:t>Вещевская</a:t>
            </a:r>
            <a:r>
              <a:rPr lang="ru-RU" dirty="0" smtClean="0"/>
              <a:t> ООШ»</a:t>
            </a:r>
            <a:br>
              <a:rPr lang="ru-RU" dirty="0" smtClean="0"/>
            </a:br>
            <a:r>
              <a:rPr lang="ru-RU" dirty="0" smtClean="0"/>
              <a:t>                Работу выполнили:</a:t>
            </a:r>
            <a:br>
              <a:rPr lang="ru-RU" dirty="0" smtClean="0"/>
            </a:br>
            <a:r>
              <a:rPr lang="ru-RU" dirty="0" err="1" smtClean="0"/>
              <a:t>Бадасюк</a:t>
            </a:r>
            <a:r>
              <a:rPr lang="ru-RU" dirty="0" smtClean="0"/>
              <a:t> Мария Витальевна, 8 класс</a:t>
            </a:r>
            <a:br>
              <a:rPr lang="ru-RU" dirty="0" smtClean="0"/>
            </a:br>
            <a:r>
              <a:rPr lang="ru-RU" dirty="0" smtClean="0"/>
              <a:t>Чеботарь Надежда Эдуардовна, 8 класс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333333"/>
                </a:solidFill>
                <a:latin typeface="Arial"/>
                <a:ea typeface="Calibri"/>
              </a:rPr>
              <a:t>Зенин</a:t>
            </a:r>
            <a:r>
              <a:rPr lang="ru-RU" dirty="0">
                <a:solidFill>
                  <a:srgbClr val="333333"/>
                </a:solidFill>
                <a:latin typeface="Arial"/>
                <a:ea typeface="Calibri"/>
              </a:rPr>
              <a:t> Анатолий 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Сергеевич,  </a:t>
            </a:r>
            <a:r>
              <a:rPr lang="ru-RU" dirty="0">
                <a:solidFill>
                  <a:srgbClr val="333333"/>
                </a:solidFill>
                <a:latin typeface="Arial"/>
                <a:ea typeface="Calibri"/>
              </a:rPr>
              <a:t>родился 15 января 1941-го года в селе Приволье Воронежской 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области. 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В 29 лет женился на Анне Матвеевне </a:t>
            </a:r>
            <a:r>
              <a:rPr lang="ru-RU" dirty="0" err="1" smtClean="0">
                <a:solidFill>
                  <a:srgbClr val="333333"/>
                </a:solidFill>
                <a:latin typeface="Arial"/>
                <a:ea typeface="Calibri"/>
              </a:rPr>
              <a:t>Зениной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. </a:t>
            </a:r>
            <a:endParaRPr lang="ru-RU" dirty="0">
              <a:solidFill>
                <a:srgbClr val="333333"/>
              </a:solidFill>
              <a:latin typeface="Arial"/>
              <a:ea typeface="Calibri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В 80-х годах служил </a:t>
            </a:r>
            <a:r>
              <a:rPr lang="ru-RU" dirty="0" err="1" smtClean="0">
                <a:solidFill>
                  <a:srgbClr val="333333"/>
                </a:solidFill>
                <a:latin typeface="Arial"/>
                <a:ea typeface="Calibri"/>
              </a:rPr>
              <a:t>прапорщиком,работал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/>
                <a:ea typeface="Calibri"/>
              </a:rPr>
              <a:t>начальником столовой, склада, потом командиром 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роты.</a:t>
            </a:r>
          </a:p>
          <a:p>
            <a:r>
              <a:rPr lang="ru-RU" dirty="0">
                <a:solidFill>
                  <a:srgbClr val="333333"/>
                </a:solidFill>
                <a:latin typeface="Arial"/>
                <a:ea typeface="Calibri"/>
              </a:rPr>
              <a:t>О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формлял </a:t>
            </a:r>
            <a:r>
              <a:rPr lang="ru-RU" dirty="0">
                <a:solidFill>
                  <a:srgbClr val="333333"/>
                </a:solidFill>
                <a:latin typeface="Arial"/>
                <a:ea typeface="Calibri"/>
              </a:rPr>
              <a:t>клуб, школу, штаб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/>
                <a:ea typeface="Calibri"/>
              </a:rPr>
              <a:t>В 92-м году ушел в отставку в звании старшего прапорщика.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56263" cy="1054250"/>
          </a:xfrm>
        </p:spPr>
        <p:txBody>
          <a:bodyPr/>
          <a:lstStyle/>
          <a:p>
            <a:r>
              <a:rPr lang="ru-RU" dirty="0" smtClean="0"/>
              <a:t>Анатолий Сергеевич </a:t>
            </a:r>
            <a:r>
              <a:rPr lang="ru-RU" dirty="0" err="1" smtClean="0"/>
              <a:t>Зенин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://cs309822.vk.me/v309822087/c72/cbOuI7SuK7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Фотография на втором этаже нашей школы на фоне картины </a:t>
            </a:r>
            <a:r>
              <a:rPr lang="ru-RU" sz="2400" dirty="0" err="1" smtClean="0"/>
              <a:t>А.Зенина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ина\Desktop\6gL6QWXDY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80225" cy="51472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Картина А. </a:t>
            </a:r>
            <a:r>
              <a:rPr lang="ru-RU" sz="2400" dirty="0" err="1" smtClean="0"/>
              <a:t>Зенина</a:t>
            </a:r>
            <a:r>
              <a:rPr lang="ru-RU" sz="2400" dirty="0" smtClean="0"/>
              <a:t> в рекреации нашей школы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613427.vk.me/v613427119/feed/exf_TYGK2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кабинете физики и информатики </a:t>
            </a:r>
            <a:r>
              <a:rPr lang="ru-RU" sz="2400" dirty="0" err="1" smtClean="0"/>
              <a:t>Вещевской</a:t>
            </a:r>
            <a:r>
              <a:rPr lang="ru-RU" sz="2400" dirty="0" smtClean="0"/>
              <a:t> школы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5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solidFill>
                  <a:srgbClr val="000000"/>
                </a:solidFill>
                <a:latin typeface="+mj-lt"/>
                <a:ea typeface="Calibri"/>
              </a:rPr>
              <a:t>Родился </a:t>
            </a:r>
            <a:r>
              <a:rPr lang="ru-RU" sz="3800" dirty="0">
                <a:solidFill>
                  <a:srgbClr val="000000"/>
                </a:solidFill>
                <a:latin typeface="+mj-lt"/>
                <a:ea typeface="Calibri"/>
              </a:rPr>
              <a:t>19 февраля 1953 году в г. </a:t>
            </a:r>
            <a:r>
              <a:rPr lang="ru-RU" sz="3800" dirty="0" err="1">
                <a:solidFill>
                  <a:srgbClr val="000000"/>
                </a:solidFill>
                <a:latin typeface="+mj-lt"/>
                <a:ea typeface="Calibri"/>
              </a:rPr>
              <a:t>Пионерск</a:t>
            </a:r>
            <a:r>
              <a:rPr lang="ru-RU" sz="3800" dirty="0">
                <a:solidFill>
                  <a:srgbClr val="000000"/>
                </a:solidFill>
                <a:latin typeface="+mj-lt"/>
                <a:ea typeface="Calibri"/>
              </a:rPr>
              <a:t> Калининградской области. </a:t>
            </a:r>
            <a:endParaRPr lang="ru-RU" sz="3800" dirty="0" smtClean="0">
              <a:solidFill>
                <a:srgbClr val="000000"/>
              </a:solidFill>
              <a:latin typeface="+mj-lt"/>
              <a:ea typeface="Calibri"/>
            </a:endParaRPr>
          </a:p>
          <a:p>
            <a:r>
              <a:rPr lang="ru-RU" sz="3800" dirty="0" smtClean="0">
                <a:solidFill>
                  <a:srgbClr val="000000"/>
                </a:solidFill>
                <a:latin typeface="+mj-lt"/>
                <a:ea typeface="Calibri"/>
              </a:rPr>
              <a:t>Учился в художественной школе.</a:t>
            </a:r>
          </a:p>
          <a:p>
            <a:r>
              <a:rPr lang="ru-RU" sz="3800" dirty="0" smtClean="0">
                <a:solidFill>
                  <a:srgbClr val="000000"/>
                </a:solidFill>
                <a:latin typeface="+mj-lt"/>
                <a:ea typeface="Calibri"/>
              </a:rPr>
              <a:t>В 1970 году поступил </a:t>
            </a:r>
            <a:r>
              <a:rPr lang="ru-RU" sz="3800" dirty="0">
                <a:solidFill>
                  <a:srgbClr val="000000"/>
                </a:solidFill>
                <a:latin typeface="+mj-lt"/>
                <a:ea typeface="Calibri"/>
              </a:rPr>
              <a:t>в Калининградское авиационное </a:t>
            </a:r>
            <a:r>
              <a:rPr lang="ru-RU" sz="3800" dirty="0" smtClean="0">
                <a:solidFill>
                  <a:srgbClr val="000000"/>
                </a:solidFill>
                <a:latin typeface="+mj-lt"/>
                <a:ea typeface="Calibri"/>
              </a:rPr>
              <a:t>училище.</a:t>
            </a:r>
          </a:p>
          <a:p>
            <a:r>
              <a:rPr lang="ru-RU" sz="3800" dirty="0">
                <a:solidFill>
                  <a:srgbClr val="000000"/>
                </a:solidFill>
                <a:latin typeface="+mj-lt"/>
                <a:ea typeface="Calibri"/>
              </a:rPr>
              <a:t>В 1976 году женился </a:t>
            </a:r>
          </a:p>
          <a:p>
            <a:r>
              <a:rPr lang="ru-RU" sz="3800" dirty="0">
                <a:solidFill>
                  <a:srgbClr val="000000"/>
                </a:solidFill>
                <a:latin typeface="+mj-lt"/>
                <a:ea typeface="Calibri"/>
              </a:rPr>
              <a:t>В 1978 году в ноябре весь </a:t>
            </a:r>
            <a:r>
              <a:rPr lang="ru-RU" sz="3800" dirty="0" smtClean="0">
                <a:solidFill>
                  <a:srgbClr val="000000"/>
                </a:solidFill>
                <a:latin typeface="+mj-lt"/>
                <a:ea typeface="Calibri"/>
              </a:rPr>
              <a:t>полк, в </a:t>
            </a:r>
            <a:r>
              <a:rPr lang="ru-RU" sz="3800" dirty="0">
                <a:solidFill>
                  <a:srgbClr val="000000"/>
                </a:solidFill>
                <a:latin typeface="+mj-lt"/>
                <a:ea typeface="Calibri"/>
              </a:rPr>
              <a:t>котором служил Владимир Петрович, перебазировали в Вещево</a:t>
            </a:r>
            <a:r>
              <a:rPr lang="ru-RU" sz="3800" dirty="0" smtClean="0">
                <a:solidFill>
                  <a:srgbClr val="000000"/>
                </a:solidFill>
                <a:latin typeface="+mj-lt"/>
                <a:ea typeface="Calibri"/>
              </a:rPr>
              <a:t>.</a:t>
            </a:r>
          </a:p>
          <a:p>
            <a:pPr>
              <a:spcBef>
                <a:spcPts val="432"/>
              </a:spcBef>
              <a:buSzPts val="1800"/>
              <a:buFont typeface="Wingdings"/>
              <a:buChar char=""/>
            </a:pPr>
            <a:r>
              <a:rPr lang="ru-RU" sz="3800" dirty="0">
                <a:solidFill>
                  <a:srgbClr val="000000"/>
                </a:solidFill>
                <a:latin typeface="+mj-lt"/>
                <a:ea typeface="Calibri"/>
              </a:rPr>
              <a:t>В </a:t>
            </a:r>
            <a:r>
              <a:rPr lang="ru-RU" sz="3800" dirty="0" smtClean="0">
                <a:solidFill>
                  <a:srgbClr val="000000"/>
                </a:solidFill>
                <a:latin typeface="+mj-lt"/>
                <a:ea typeface="Calibri"/>
              </a:rPr>
              <a:t>Доме офицеров  </a:t>
            </a:r>
            <a:r>
              <a:rPr lang="ru-RU" sz="3800" dirty="0">
                <a:solidFill>
                  <a:srgbClr val="000000"/>
                </a:solidFill>
                <a:latin typeface="+mj-lt"/>
                <a:ea typeface="Calibri"/>
              </a:rPr>
              <a:t>он рисовал панно, у летчиков оформлял комнату психологической разгрузки, у техников в комнате отдыха тоже рисовал панно.</a:t>
            </a:r>
            <a:endParaRPr lang="ru-RU" sz="3800" dirty="0"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a typeface="Calibri"/>
              </a:rPr>
              <a:t/>
            </a:r>
            <a:br>
              <a:rPr lang="ru-RU" sz="1800" dirty="0">
                <a:solidFill>
                  <a:srgbClr val="000000"/>
                </a:solidFill>
                <a:ea typeface="Calibri"/>
              </a:rPr>
            </a:br>
            <a:r>
              <a:rPr lang="ru-RU" sz="1800" dirty="0">
                <a:solidFill>
                  <a:srgbClr val="000000"/>
                </a:solidFill>
                <a:latin typeface="+mj-lt"/>
                <a:ea typeface="Calibri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+mj-lt"/>
                <a:ea typeface="Calibri"/>
              </a:rPr>
            </a:br>
            <a:r>
              <a:rPr lang="ru-RU" sz="1800" dirty="0">
                <a:solidFill>
                  <a:srgbClr val="000000"/>
                </a:solidFill>
                <a:latin typeface="+mj-lt"/>
                <a:ea typeface="Calibri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+mj-lt"/>
                <a:ea typeface="Calibri"/>
              </a:rPr>
            </a:br>
            <a:endParaRPr lang="ru-RU" sz="18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ru-RU" dirty="0" smtClean="0"/>
              <a:t>Гагарин</a:t>
            </a:r>
            <a:br>
              <a:rPr lang="ru-RU" dirty="0" smtClean="0"/>
            </a:br>
            <a:r>
              <a:rPr lang="ru-RU" dirty="0" smtClean="0"/>
              <a:t>Владимир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карина\Desktop\Надюшка)\Мои документы\Гагарин\image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460767"/>
            <a:ext cx="9144000" cy="3972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Гагарин Владимир Петрович на фоне своих картин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52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ина\Desktop\Надюшка)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В.П.Гагарин с женой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рина\Desktop\07042015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Картина В.П. Гагарина (копия картины Б. Щербакова «Неожиданный снег»)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160920144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417646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81328"/>
            <a:ext cx="4716016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Стела в пос. </a:t>
            </a:r>
            <a:r>
              <a:rPr lang="ru-RU" sz="2400" dirty="0" err="1" smtClean="0"/>
              <a:t>Вещево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 descr="C:\Users\карина\Desktop\aW1nLWZvdGtpLnlhbmRleC5ydS9nZXQvMzEwNi9rcnlzYW5vdmFvbGdhLjEzLzBfMThmYzZfMWFiN2YwZDlfWEw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563889" cy="6381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6381328"/>
            <a:ext cx="4427984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Памятник русскому солдату в </a:t>
            </a:r>
            <a:r>
              <a:rPr lang="ru-RU" dirty="0" err="1"/>
              <a:t>Трептов</a:t>
            </a:r>
            <a:r>
              <a:rPr lang="ru-RU" dirty="0"/>
              <a:t>-парке г. Берлина</a:t>
            </a:r>
          </a:p>
        </p:txBody>
      </p:sp>
    </p:spTree>
    <p:extLst>
      <p:ext uri="{BB962C8B-B14F-4D97-AF65-F5344CB8AC3E}">
        <p14:creationId xmlns:p14="http://schemas.microsoft.com/office/powerpoint/2010/main" val="21656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рина\Desktop\memorialnaya_doska_na_odnom_iz_predpolagaemyih_mest_podviga_n_i_masalova_berlin_tirgarten_potsdamer_bryuk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всё начиналось…</a:t>
            </a:r>
            <a:endParaRPr lang="ru-RU" dirty="0"/>
          </a:p>
        </p:txBody>
      </p:sp>
      <p:pic>
        <p:nvPicPr>
          <p:cNvPr id="4" name="Объект 3" descr="http://cs613427.vk.me/v613427119/febb/0jvPiYK_BA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81328"/>
            <a:ext cx="9144000" cy="494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Бывшее здание санитарной части </a:t>
            </a:r>
            <a:r>
              <a:rPr lang="ru-RU" sz="2800" dirty="0" err="1" smtClean="0"/>
              <a:t>п.Вещево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11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ументЫ\160920144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99392"/>
            <a:ext cx="417646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6281936"/>
            <a:ext cx="4716016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Стела в пос. </a:t>
            </a:r>
            <a:r>
              <a:rPr lang="ru-RU" sz="2400" dirty="0" err="1" smtClean="0"/>
              <a:t>Вещево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86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ходе исследования мы заметили, как хрупка история, как время безвозвратно уносит крупицы воспоминаний о людях и их свершениях. </a:t>
            </a:r>
            <a:br>
              <a:rPr lang="ru-RU" dirty="0"/>
            </a:br>
            <a:r>
              <a:rPr lang="ru-RU" dirty="0"/>
              <a:t>Своей работой мы хотим сохранить память о тех, кто оставил значимый след на страницах истории военного городка.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4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613427.vk.me/v613427119/fed9/HV8bEdjF9v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Морской пейзаж…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613427.vk.me/v613427119/fecf/L-1aqUjp4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космосе…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71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s613427.vk.me/v613427119/fee3/-o2OATNx-x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Деревня…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78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smtClean="0"/>
              <a:t>е</a:t>
            </a:r>
            <a:endParaRPr lang="ru-RU" dirty="0"/>
          </a:p>
        </p:txBody>
      </p:sp>
      <p:pic>
        <p:nvPicPr>
          <p:cNvPr id="4" name="Объект 3" descr="http://cs613427.vk.me/v613427119/fec5/g-WewoQzZoQ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Спутник…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47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8460432" cy="4869160"/>
          </a:xfrm>
        </p:spPr>
        <p:txBody>
          <a:bodyPr>
            <a:normAutofit/>
          </a:bodyPr>
          <a:lstStyle/>
          <a:p>
            <a:pPr lvl="3"/>
            <a:r>
              <a:rPr lang="ru-RU" sz="3600" dirty="0" smtClean="0"/>
              <a:t>Восстановить имена художников военного гарнизона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6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401145" cy="362892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1.Сфотографировать произведения художников, оставшиеся после расформирования воинской части.</a:t>
            </a:r>
            <a:br>
              <a:rPr lang="ru-RU" dirty="0" smtClean="0"/>
            </a:br>
            <a:r>
              <a:rPr lang="ru-RU" dirty="0" smtClean="0"/>
              <a:t>2.Установить авторство этих произведений и время их создания.</a:t>
            </a:r>
            <a:br>
              <a:rPr lang="ru-RU" dirty="0" smtClean="0"/>
            </a:br>
            <a:r>
              <a:rPr lang="ru-RU" dirty="0" smtClean="0"/>
              <a:t>3.Попробовать </a:t>
            </a:r>
            <a:r>
              <a:rPr lang="ru-RU" dirty="0"/>
              <a:t>связаться с авторами картин или с их родными и близкими, чтобы больше узнать об их жизни и творчестве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4.Подготовить материал для выступления на научно-практической конференции и для музея школы.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1.Фотосъёмка картин.</a:t>
            </a:r>
            <a:br>
              <a:rPr lang="ru-RU" dirty="0" smtClean="0"/>
            </a:br>
            <a:r>
              <a:rPr lang="ru-RU" dirty="0" smtClean="0"/>
              <a:t>2.Беседы, интервью с жителями посёлка, бывшими военными.</a:t>
            </a:r>
            <a:br>
              <a:rPr lang="ru-RU" dirty="0" smtClean="0"/>
            </a:br>
            <a:r>
              <a:rPr lang="ru-RU" dirty="0" smtClean="0"/>
              <a:t>3.Поиск информации в сети Интернет, по документальным источникам.</a:t>
            </a:r>
            <a:br>
              <a:rPr lang="ru-RU" dirty="0" smtClean="0"/>
            </a:br>
            <a:r>
              <a:rPr lang="ru-RU" dirty="0" smtClean="0"/>
              <a:t>4.Связь с родными и близкими художников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5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851</TotalTime>
  <Words>274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Военный городок Вещево</vt:lpstr>
      <vt:lpstr>С чего всё начиналось…</vt:lpstr>
      <vt:lpstr>Презентация PowerPoint</vt:lpstr>
      <vt:lpstr>Презентация PowerPoint</vt:lpstr>
      <vt:lpstr>Презентация PowerPoint</vt:lpstr>
      <vt:lpstr>е</vt:lpstr>
      <vt:lpstr>Цель</vt:lpstr>
      <vt:lpstr>Задачи</vt:lpstr>
      <vt:lpstr>Методы исследования</vt:lpstr>
      <vt:lpstr>Анатолий Сергеевич Зенин</vt:lpstr>
      <vt:lpstr>Презентация PowerPoint</vt:lpstr>
      <vt:lpstr>Презентация PowerPoint</vt:lpstr>
      <vt:lpstr>Презентация PowerPoint</vt:lpstr>
      <vt:lpstr>Гагарин Владимир Петрович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Военный городок Вещево</dc:title>
  <dc:creator>User04</dc:creator>
  <cp:lastModifiedBy>История</cp:lastModifiedBy>
  <cp:revision>61</cp:revision>
  <dcterms:created xsi:type="dcterms:W3CDTF">2015-03-02T10:36:06Z</dcterms:created>
  <dcterms:modified xsi:type="dcterms:W3CDTF">2015-04-14T12:06:13Z</dcterms:modified>
</cp:coreProperties>
</file>